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9" r:id="rId3"/>
    <p:sldId id="260" r:id="rId4"/>
    <p:sldId id="298" r:id="rId5"/>
    <p:sldId id="258" r:id="rId6"/>
    <p:sldId id="266" r:id="rId7"/>
    <p:sldId id="275" r:id="rId8"/>
    <p:sldId id="280" r:id="rId9"/>
    <p:sldId id="268" r:id="rId10"/>
    <p:sldId id="269" r:id="rId11"/>
    <p:sldId id="267" r:id="rId12"/>
    <p:sldId id="270" r:id="rId13"/>
    <p:sldId id="271" r:id="rId14"/>
    <p:sldId id="261" r:id="rId15"/>
    <p:sldId id="273" r:id="rId16"/>
    <p:sldId id="272" r:id="rId17"/>
    <p:sldId id="259" r:id="rId18"/>
    <p:sldId id="262" r:id="rId19"/>
    <p:sldId id="274" r:id="rId20"/>
    <p:sldId id="265" r:id="rId21"/>
    <p:sldId id="264" r:id="rId22"/>
    <p:sldId id="276" r:id="rId23"/>
    <p:sldId id="277" r:id="rId24"/>
    <p:sldId id="281" r:id="rId25"/>
    <p:sldId id="263" r:id="rId26"/>
    <p:sldId id="278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332" r:id="rId36"/>
    <p:sldId id="291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CBCE3-7525-2D4F-9347-D3CF54F7B591}" v="6" dt="2025-09-07T08:06:02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"/>
    <p:restoredTop sz="87361"/>
  </p:normalViewPr>
  <p:slideViewPr>
    <p:cSldViewPr snapToGrid="0">
      <p:cViewPr varScale="1">
        <p:scale>
          <a:sx n="210" d="100"/>
          <a:sy n="210" d="100"/>
        </p:scale>
        <p:origin x="3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27ED6732-6F8F-5AFA-AF64-6D088C0F8B0A}"/>
    <pc:docChg chg="modSld">
      <pc:chgData name="健 翁" userId="bedff36119963aae" providerId="LiveId" clId="{27ED6732-6F8F-5AFA-AF64-6D088C0F8B0A}" dt="2025-09-07T08:06:06.047" v="17"/>
      <pc:docMkLst>
        <pc:docMk/>
      </pc:docMkLst>
      <pc:sldChg chg="modSp mod">
        <pc:chgData name="健 翁" userId="bedff36119963aae" providerId="LiveId" clId="{27ED6732-6F8F-5AFA-AF64-6D088C0F8B0A}" dt="2025-09-07T07:48:22.383" v="3" actId="14100"/>
        <pc:sldMkLst>
          <pc:docMk/>
          <pc:sldMk cId="937933675" sldId="259"/>
        </pc:sldMkLst>
        <pc:spChg chg="mod">
          <ac:chgData name="健 翁" userId="bedff36119963aae" providerId="LiveId" clId="{27ED6732-6F8F-5AFA-AF64-6D088C0F8B0A}" dt="2025-09-07T07:48:22.383" v="3" actId="14100"/>
          <ac:spMkLst>
            <pc:docMk/>
            <pc:sldMk cId="937933675" sldId="259"/>
            <ac:spMk id="5" creationId="{00450C28-7E0E-324A-01B5-676C0293687A}"/>
          </ac:spMkLst>
        </pc:spChg>
      </pc:sldChg>
      <pc:sldChg chg="addSp delSp modSp mod">
        <pc:chgData name="健 翁" userId="bedff36119963aae" providerId="LiveId" clId="{27ED6732-6F8F-5AFA-AF64-6D088C0F8B0A}" dt="2025-09-07T07:50:10.188" v="8"/>
        <pc:sldMkLst>
          <pc:docMk/>
          <pc:sldMk cId="4081025269" sldId="264"/>
        </pc:sldMkLst>
        <pc:spChg chg="add del mod">
          <ac:chgData name="健 翁" userId="bedff36119963aae" providerId="LiveId" clId="{27ED6732-6F8F-5AFA-AF64-6D088C0F8B0A}" dt="2025-09-07T07:50:10.188" v="8"/>
          <ac:spMkLst>
            <pc:docMk/>
            <pc:sldMk cId="4081025269" sldId="264"/>
            <ac:spMk id="17" creationId="{C577988A-6FB3-7570-6E33-EC12DD2FF533}"/>
          </ac:spMkLst>
        </pc:spChg>
      </pc:sldChg>
      <pc:sldChg chg="modSp">
        <pc:chgData name="健 翁" userId="bedff36119963aae" providerId="LiveId" clId="{27ED6732-6F8F-5AFA-AF64-6D088C0F8B0A}" dt="2025-09-07T07:49:36.739" v="5" actId="1076"/>
        <pc:sldMkLst>
          <pc:docMk/>
          <pc:sldMk cId="1344995356" sldId="265"/>
        </pc:sldMkLst>
        <pc:picChg chg="mod">
          <ac:chgData name="健 翁" userId="bedff36119963aae" providerId="LiveId" clId="{27ED6732-6F8F-5AFA-AF64-6D088C0F8B0A}" dt="2025-09-07T07:49:36.739" v="5" actId="1076"/>
          <ac:picMkLst>
            <pc:docMk/>
            <pc:sldMk cId="1344995356" sldId="265"/>
            <ac:picMk id="2050" creationId="{A5BE325F-7525-5F5D-17A9-A7D9D5422C10}"/>
          </ac:picMkLst>
        </pc:picChg>
      </pc:sldChg>
      <pc:sldChg chg="modSp mod">
        <pc:chgData name="健 翁" userId="bedff36119963aae" providerId="LiveId" clId="{27ED6732-6F8F-5AFA-AF64-6D088C0F8B0A}" dt="2025-09-07T07:51:38.269" v="10" actId="1076"/>
        <pc:sldMkLst>
          <pc:docMk/>
          <pc:sldMk cId="1405585502" sldId="277"/>
        </pc:sldMkLst>
        <pc:picChg chg="mod">
          <ac:chgData name="健 翁" userId="bedff36119963aae" providerId="LiveId" clId="{27ED6732-6F8F-5AFA-AF64-6D088C0F8B0A}" dt="2025-09-07T07:51:38.269" v="10" actId="1076"/>
          <ac:picMkLst>
            <pc:docMk/>
            <pc:sldMk cId="1405585502" sldId="277"/>
            <ac:picMk id="20" creationId="{9F18E770-AF02-84AF-90C3-06497BA5D219}"/>
          </ac:picMkLst>
        </pc:picChg>
      </pc:sldChg>
      <pc:sldChg chg="modSp">
        <pc:chgData name="健 翁" userId="bedff36119963aae" providerId="LiveId" clId="{27ED6732-6F8F-5AFA-AF64-6D088C0F8B0A}" dt="2025-09-07T07:52:51.081" v="12" actId="1076"/>
        <pc:sldMkLst>
          <pc:docMk/>
          <pc:sldMk cId="3528530345" sldId="278"/>
        </pc:sldMkLst>
        <pc:picChg chg="mod">
          <ac:chgData name="健 翁" userId="bedff36119963aae" providerId="LiveId" clId="{27ED6732-6F8F-5AFA-AF64-6D088C0F8B0A}" dt="2025-09-07T07:52:51.081" v="12" actId="1076"/>
          <ac:picMkLst>
            <pc:docMk/>
            <pc:sldMk cId="3528530345" sldId="278"/>
            <ac:picMk id="1028" creationId="{F197D037-69E7-73BC-B0CA-F657F4DE053E}"/>
          </ac:picMkLst>
        </pc:picChg>
      </pc:sldChg>
      <pc:sldChg chg="modSp mod">
        <pc:chgData name="健 翁" userId="bedff36119963aae" providerId="LiveId" clId="{27ED6732-6F8F-5AFA-AF64-6D088C0F8B0A}" dt="2025-09-07T07:54:59.545" v="14" actId="20577"/>
        <pc:sldMkLst>
          <pc:docMk/>
          <pc:sldMk cId="2474004022" sldId="283"/>
        </pc:sldMkLst>
        <pc:spChg chg="mod">
          <ac:chgData name="健 翁" userId="bedff36119963aae" providerId="LiveId" clId="{27ED6732-6F8F-5AFA-AF64-6D088C0F8B0A}" dt="2025-09-07T07:54:59.545" v="14" actId="20577"/>
          <ac:spMkLst>
            <pc:docMk/>
            <pc:sldMk cId="2474004022" sldId="283"/>
            <ac:spMk id="58" creationId="{4735297A-BD3F-6DE3-AA80-CA96DF74A5C3}"/>
          </ac:spMkLst>
        </pc:spChg>
      </pc:sldChg>
      <pc:sldChg chg="addSp delSp modSp mod">
        <pc:chgData name="健 翁" userId="bedff36119963aae" providerId="LiveId" clId="{27ED6732-6F8F-5AFA-AF64-6D088C0F8B0A}" dt="2025-09-07T08:06:06.047" v="17"/>
        <pc:sldMkLst>
          <pc:docMk/>
          <pc:sldMk cId="2297001055" sldId="291"/>
        </pc:sldMkLst>
        <pc:spChg chg="add del mod">
          <ac:chgData name="健 翁" userId="bedff36119963aae" providerId="LiveId" clId="{27ED6732-6F8F-5AFA-AF64-6D088C0F8B0A}" dt="2025-09-07T08:06:06.047" v="17"/>
          <ac:spMkLst>
            <pc:docMk/>
            <pc:sldMk cId="2297001055" sldId="291"/>
            <ac:spMk id="3" creationId="{E9142508-495F-369B-06B9-8BA91213E451}"/>
          </ac:spMkLst>
        </pc:spChg>
      </pc:sldChg>
    </pc:docChg>
  </pc:docChgLst>
  <pc:docChgLst>
    <pc:chgData name="健 翁" userId="bedff36119963aae" providerId="LiveId" clId="{8FB760DC-1C1C-B64A-9E8D-F0600897EC33}"/>
    <pc:docChg chg="undo custSel addSld delSld modSld sldOrd">
      <pc:chgData name="健 翁" userId="bedff36119963aae" providerId="LiveId" clId="{8FB760DC-1C1C-B64A-9E8D-F0600897EC33}" dt="2025-07-26T06:24:21.333" v="7760" actId="20577"/>
      <pc:docMkLst>
        <pc:docMk/>
      </pc:docMkLst>
      <pc:sldChg chg="del">
        <pc:chgData name="健 翁" userId="bedff36119963aae" providerId="LiveId" clId="{8FB760DC-1C1C-B64A-9E8D-F0600897EC33}" dt="2025-07-22T08:57:38.663" v="7740" actId="2696"/>
        <pc:sldMkLst>
          <pc:docMk/>
          <pc:sldMk cId="1896675674" sldId="257"/>
        </pc:sldMkLst>
      </pc:sldChg>
      <pc:sldChg chg="modSp mod">
        <pc:chgData name="健 翁" userId="bedff36119963aae" providerId="LiveId" clId="{8FB760DC-1C1C-B64A-9E8D-F0600897EC33}" dt="2025-07-07T12:38:44.428" v="271" actId="1076"/>
        <pc:sldMkLst>
          <pc:docMk/>
          <pc:sldMk cId="3798084209" sldId="258"/>
        </pc:sldMkLst>
      </pc:sldChg>
      <pc:sldChg chg="modSp mod">
        <pc:chgData name="健 翁" userId="bedff36119963aae" providerId="LiveId" clId="{8FB760DC-1C1C-B64A-9E8D-F0600897EC33}" dt="2025-07-22T02:08:04.593" v="7694" actId="14100"/>
        <pc:sldMkLst>
          <pc:docMk/>
          <pc:sldMk cId="3567881217" sldId="260"/>
        </pc:sldMkLst>
      </pc:sldChg>
      <pc:sldChg chg="mod modShow">
        <pc:chgData name="健 翁" userId="bedff36119963aae" providerId="LiveId" clId="{8FB760DC-1C1C-B64A-9E8D-F0600897EC33}" dt="2025-07-07T12:57:09.621" v="696" actId="729"/>
        <pc:sldMkLst>
          <pc:docMk/>
          <pc:sldMk cId="4083481019" sldId="261"/>
        </pc:sldMkLst>
      </pc:sldChg>
      <pc:sldChg chg="mod ord modShow">
        <pc:chgData name="健 翁" userId="bedff36119963aae" providerId="LiveId" clId="{8FB760DC-1C1C-B64A-9E8D-F0600897EC33}" dt="2025-07-22T02:34:38.837" v="7739" actId="729"/>
        <pc:sldMkLst>
          <pc:docMk/>
          <pc:sldMk cId="60755424" sldId="262"/>
        </pc:sldMkLst>
      </pc:sldChg>
      <pc:sldChg chg="modSp mod">
        <pc:chgData name="健 翁" userId="bedff36119963aae" providerId="LiveId" clId="{8FB760DC-1C1C-B64A-9E8D-F0600897EC33}" dt="2025-07-08T12:16:23.702" v="2626" actId="1076"/>
        <pc:sldMkLst>
          <pc:docMk/>
          <pc:sldMk cId="1956129040" sldId="263"/>
        </pc:sldMkLst>
      </pc:sldChg>
      <pc:sldChg chg="addSp delSp modSp mod ord">
        <pc:chgData name="健 翁" userId="bedff36119963aae" providerId="LiveId" clId="{8FB760DC-1C1C-B64A-9E8D-F0600897EC33}" dt="2025-07-08T12:09:15.798" v="2261" actId="14100"/>
        <pc:sldMkLst>
          <pc:docMk/>
          <pc:sldMk cId="4081025269" sldId="264"/>
        </pc:sldMkLst>
      </pc:sldChg>
      <pc:sldChg chg="modSp ord">
        <pc:chgData name="健 翁" userId="bedff36119963aae" providerId="LiveId" clId="{8FB760DC-1C1C-B64A-9E8D-F0600897EC33}" dt="2025-07-07T12:57:01.235" v="695" actId="20578"/>
        <pc:sldMkLst>
          <pc:docMk/>
          <pc:sldMk cId="1344995356" sldId="265"/>
        </pc:sldMkLst>
      </pc:sldChg>
      <pc:sldChg chg="modSp mod ord">
        <pc:chgData name="健 翁" userId="bedff36119963aae" providerId="LiveId" clId="{8FB760DC-1C1C-B64A-9E8D-F0600897EC33}" dt="2025-07-11T11:33:08.368" v="3848" actId="20577"/>
        <pc:sldMkLst>
          <pc:docMk/>
          <pc:sldMk cId="1507530962" sldId="266"/>
        </pc:sldMkLst>
      </pc:sldChg>
      <pc:sldChg chg="addSp modSp mod">
        <pc:chgData name="健 翁" userId="bedff36119963aae" providerId="LiveId" clId="{8FB760DC-1C1C-B64A-9E8D-F0600897EC33}" dt="2025-07-13T08:53:37.301" v="7630" actId="2711"/>
        <pc:sldMkLst>
          <pc:docMk/>
          <pc:sldMk cId="139845753" sldId="267"/>
        </pc:sldMkLst>
      </pc:sldChg>
      <pc:sldChg chg="modSp mod">
        <pc:chgData name="健 翁" userId="bedff36119963aae" providerId="LiveId" clId="{8FB760DC-1C1C-B64A-9E8D-F0600897EC33}" dt="2025-07-07T13:22:41.866" v="929" actId="1076"/>
        <pc:sldMkLst>
          <pc:docMk/>
          <pc:sldMk cId="3369683783" sldId="268"/>
        </pc:sldMkLst>
      </pc:sldChg>
      <pc:sldChg chg="add">
        <pc:chgData name="健 翁" userId="bedff36119963aae" providerId="LiveId" clId="{8FB760DC-1C1C-B64A-9E8D-F0600897EC33}" dt="2025-07-07T12:18:27.770" v="0"/>
        <pc:sldMkLst>
          <pc:docMk/>
          <pc:sldMk cId="4205448888" sldId="269"/>
        </pc:sldMkLst>
      </pc:sldChg>
      <pc:sldChg chg="addSp modSp new mod">
        <pc:chgData name="健 翁" userId="bedff36119963aae" providerId="LiveId" clId="{8FB760DC-1C1C-B64A-9E8D-F0600897EC33}" dt="2025-07-07T13:12:11.496" v="849" actId="1076"/>
        <pc:sldMkLst>
          <pc:docMk/>
          <pc:sldMk cId="512119681" sldId="270"/>
        </pc:sldMkLst>
      </pc:sldChg>
      <pc:sldChg chg="addSp modSp new mod">
        <pc:chgData name="健 翁" userId="bedff36119963aae" providerId="LiveId" clId="{8FB760DC-1C1C-B64A-9E8D-F0600897EC33}" dt="2025-07-08T12:06:19.746" v="2136" actId="1076"/>
        <pc:sldMkLst>
          <pc:docMk/>
          <pc:sldMk cId="1110591054" sldId="271"/>
        </pc:sldMkLst>
      </pc:sldChg>
      <pc:sldChg chg="addSp delSp modSp new mod ord">
        <pc:chgData name="健 翁" userId="bedff36119963aae" providerId="LiveId" clId="{8FB760DC-1C1C-B64A-9E8D-F0600897EC33}" dt="2025-07-08T08:12:54.117" v="1753" actId="14100"/>
        <pc:sldMkLst>
          <pc:docMk/>
          <pc:sldMk cId="4066030788" sldId="272"/>
        </pc:sldMkLst>
      </pc:sldChg>
      <pc:sldChg chg="modSp new mod">
        <pc:chgData name="健 翁" userId="bedff36119963aae" providerId="LiveId" clId="{8FB760DC-1C1C-B64A-9E8D-F0600897EC33}" dt="2025-07-22T02:18:05.013" v="7734" actId="20577"/>
        <pc:sldMkLst>
          <pc:docMk/>
          <pc:sldMk cId="899958746" sldId="273"/>
        </pc:sldMkLst>
      </pc:sldChg>
      <pc:sldChg chg="addSp modSp new mod ord">
        <pc:chgData name="健 翁" userId="bedff36119963aae" providerId="LiveId" clId="{8FB760DC-1C1C-B64A-9E8D-F0600897EC33}" dt="2025-07-08T12:05:13.943" v="2134" actId="1076"/>
        <pc:sldMkLst>
          <pc:docMk/>
          <pc:sldMk cId="3477322000" sldId="274"/>
        </pc:sldMkLst>
      </pc:sldChg>
      <pc:sldChg chg="addSp modSp new mod">
        <pc:chgData name="健 翁" userId="bedff36119963aae" providerId="LiveId" clId="{8FB760DC-1C1C-B64A-9E8D-F0600897EC33}" dt="2025-07-08T12:14:53.042" v="2590" actId="1076"/>
        <pc:sldMkLst>
          <pc:docMk/>
          <pc:sldMk cId="2362043420" sldId="275"/>
        </pc:sldMkLst>
      </pc:sldChg>
      <pc:sldChg chg="addSp delSp modSp new mod">
        <pc:chgData name="健 翁" userId="bedff36119963aae" providerId="LiveId" clId="{8FB760DC-1C1C-B64A-9E8D-F0600897EC33}" dt="2025-07-08T12:46:09.384" v="3062" actId="1076"/>
        <pc:sldMkLst>
          <pc:docMk/>
          <pc:sldMk cId="2683033026" sldId="276"/>
        </pc:sldMkLst>
      </pc:sldChg>
      <pc:sldChg chg="addSp delSp modSp add mod">
        <pc:chgData name="健 翁" userId="bedff36119963aae" providerId="LiveId" clId="{8FB760DC-1C1C-B64A-9E8D-F0600897EC33}" dt="2025-07-08T12:57:32.315" v="3474" actId="1076"/>
        <pc:sldMkLst>
          <pc:docMk/>
          <pc:sldMk cId="1405585502" sldId="277"/>
        </pc:sldMkLst>
      </pc:sldChg>
      <pc:sldChg chg="addSp delSp modSp new mod">
        <pc:chgData name="健 翁" userId="bedff36119963aae" providerId="LiveId" clId="{8FB760DC-1C1C-B64A-9E8D-F0600897EC33}" dt="2025-07-12T12:00:41.273" v="4132" actId="20577"/>
        <pc:sldMkLst>
          <pc:docMk/>
          <pc:sldMk cId="3528530345" sldId="278"/>
        </pc:sldMkLst>
      </pc:sldChg>
      <pc:sldChg chg="modSp new mod ord">
        <pc:chgData name="健 翁" userId="bedff36119963aae" providerId="LiveId" clId="{8FB760DC-1C1C-B64A-9E8D-F0600897EC33}" dt="2025-07-11T11:09:27.838" v="3842" actId="207"/>
        <pc:sldMkLst>
          <pc:docMk/>
          <pc:sldMk cId="3603214495" sldId="279"/>
        </pc:sldMkLst>
      </pc:sldChg>
      <pc:sldChg chg="modSp add mod">
        <pc:chgData name="健 翁" userId="bedff36119963aae" providerId="LiveId" clId="{8FB760DC-1C1C-B64A-9E8D-F0600897EC33}" dt="2025-07-11T11:33:44.888" v="3926" actId="20577"/>
        <pc:sldMkLst>
          <pc:docMk/>
          <pc:sldMk cId="110944884" sldId="280"/>
        </pc:sldMkLst>
      </pc:sldChg>
      <pc:sldChg chg="modSp add mod">
        <pc:chgData name="健 翁" userId="bedff36119963aae" providerId="LiveId" clId="{8FB760DC-1C1C-B64A-9E8D-F0600897EC33}" dt="2025-07-12T14:02:08.940" v="6708" actId="20577"/>
        <pc:sldMkLst>
          <pc:docMk/>
          <pc:sldMk cId="76667784" sldId="281"/>
        </pc:sldMkLst>
      </pc:sldChg>
      <pc:sldChg chg="addSp modSp new mod modAnim">
        <pc:chgData name="健 翁" userId="bedff36119963aae" providerId="LiveId" clId="{8FB760DC-1C1C-B64A-9E8D-F0600897EC33}" dt="2025-07-12T12:22:34.675" v="4625" actId="14100"/>
        <pc:sldMkLst>
          <pc:docMk/>
          <pc:sldMk cId="2946841424" sldId="282"/>
        </pc:sldMkLst>
      </pc:sldChg>
      <pc:sldChg chg="addSp delSp modSp new add del mod modAnim">
        <pc:chgData name="健 翁" userId="bedff36119963aae" providerId="LiveId" clId="{8FB760DC-1C1C-B64A-9E8D-F0600897EC33}" dt="2025-07-12T12:23:24.840" v="4674" actId="1076"/>
        <pc:sldMkLst>
          <pc:docMk/>
          <pc:sldMk cId="2474004022" sldId="283"/>
        </pc:sldMkLst>
      </pc:sldChg>
      <pc:sldChg chg="addSp delSp modSp add del mod modAnim">
        <pc:chgData name="健 翁" userId="bedff36119963aae" providerId="LiveId" clId="{8FB760DC-1C1C-B64A-9E8D-F0600897EC33}" dt="2025-07-12T12:23:58.760" v="4681" actId="2696"/>
        <pc:sldMkLst>
          <pc:docMk/>
          <pc:sldMk cId="620658408" sldId="284"/>
        </pc:sldMkLst>
      </pc:sldChg>
      <pc:sldChg chg="addSp delSp modSp add mod modAnim">
        <pc:chgData name="健 翁" userId="bedff36119963aae" providerId="LiveId" clId="{8FB760DC-1C1C-B64A-9E8D-F0600897EC33}" dt="2025-07-12T12:24:21.694" v="4702" actId="1036"/>
        <pc:sldMkLst>
          <pc:docMk/>
          <pc:sldMk cId="2750808999" sldId="285"/>
        </pc:sldMkLst>
      </pc:sldChg>
      <pc:sldChg chg="addSp delSp modSp new mod">
        <pc:chgData name="健 翁" userId="bedff36119963aae" providerId="LiveId" clId="{8FB760DC-1C1C-B64A-9E8D-F0600897EC33}" dt="2025-07-12T12:33:52.497" v="4899" actId="20577"/>
        <pc:sldMkLst>
          <pc:docMk/>
          <pc:sldMk cId="2983435651" sldId="286"/>
        </pc:sldMkLst>
      </pc:sldChg>
      <pc:sldChg chg="addSp delSp modSp new mod modAnim">
        <pc:chgData name="健 翁" userId="bedff36119963aae" providerId="LiveId" clId="{8FB760DC-1C1C-B64A-9E8D-F0600897EC33}" dt="2025-07-22T02:19:30.735" v="7735"/>
        <pc:sldMkLst>
          <pc:docMk/>
          <pc:sldMk cId="2965404456" sldId="287"/>
        </pc:sldMkLst>
      </pc:sldChg>
      <pc:sldChg chg="addSp delSp modSp new mod">
        <pc:chgData name="健 翁" userId="bedff36119963aae" providerId="LiveId" clId="{8FB760DC-1C1C-B64A-9E8D-F0600897EC33}" dt="2025-07-12T12:58:11.740" v="5819" actId="20577"/>
        <pc:sldMkLst>
          <pc:docMk/>
          <pc:sldMk cId="3196839500" sldId="288"/>
        </pc:sldMkLst>
      </pc:sldChg>
      <pc:sldChg chg="addSp delSp modSp new mod">
        <pc:chgData name="健 翁" userId="bedff36119963aae" providerId="LiveId" clId="{8FB760DC-1C1C-B64A-9E8D-F0600897EC33}" dt="2025-07-12T13:26:52.463" v="6423"/>
        <pc:sldMkLst>
          <pc:docMk/>
          <pc:sldMk cId="840447927" sldId="289"/>
        </pc:sldMkLst>
      </pc:sldChg>
      <pc:sldChg chg="modSp add mod">
        <pc:chgData name="健 翁" userId="bedff36119963aae" providerId="LiveId" clId="{8FB760DC-1C1C-B64A-9E8D-F0600897EC33}" dt="2025-07-12T13:28:03.799" v="6651" actId="20577"/>
        <pc:sldMkLst>
          <pc:docMk/>
          <pc:sldMk cId="2051713826" sldId="290"/>
        </pc:sldMkLst>
      </pc:sldChg>
      <pc:sldChg chg="addSp delSp modSp new mod">
        <pc:chgData name="健 翁" userId="bedff36119963aae" providerId="LiveId" clId="{8FB760DC-1C1C-B64A-9E8D-F0600897EC33}" dt="2025-07-12T14:03:39.090" v="6732" actId="20577"/>
        <pc:sldMkLst>
          <pc:docMk/>
          <pc:sldMk cId="2297001055" sldId="291"/>
        </pc:sldMkLst>
      </pc:sldChg>
      <pc:sldChg chg="modSp new del mod">
        <pc:chgData name="健 翁" userId="bedff36119963aae" providerId="LiveId" clId="{8FB760DC-1C1C-B64A-9E8D-F0600897EC33}" dt="2025-07-12T14:10:32.697" v="6967" actId="2696"/>
        <pc:sldMkLst>
          <pc:docMk/>
          <pc:sldMk cId="581344320" sldId="292"/>
        </pc:sldMkLst>
      </pc:sldChg>
      <pc:sldChg chg="addSp delSp modSp new mod ord">
        <pc:chgData name="健 翁" userId="bedff36119963aae" providerId="LiveId" clId="{8FB760DC-1C1C-B64A-9E8D-F0600897EC33}" dt="2025-07-12T14:07:38.698" v="6893"/>
        <pc:sldMkLst>
          <pc:docMk/>
          <pc:sldMk cId="2627892269" sldId="293"/>
        </pc:sldMkLst>
      </pc:sldChg>
      <pc:sldChg chg="addSp delSp modSp add mod">
        <pc:chgData name="健 翁" userId="bedff36119963aae" providerId="LiveId" clId="{8FB760DC-1C1C-B64A-9E8D-F0600897EC33}" dt="2025-07-12T14:09:11.466" v="6955" actId="1076"/>
        <pc:sldMkLst>
          <pc:docMk/>
          <pc:sldMk cId="1316165437" sldId="294"/>
        </pc:sldMkLst>
      </pc:sldChg>
      <pc:sldChg chg="addSp delSp modSp add mod modAnim">
        <pc:chgData name="健 翁" userId="bedff36119963aae" providerId="LiveId" clId="{8FB760DC-1C1C-B64A-9E8D-F0600897EC33}" dt="2025-07-12T14:18:51.298" v="7410" actId="20577"/>
        <pc:sldMkLst>
          <pc:docMk/>
          <pc:sldMk cId="1435530195" sldId="295"/>
        </pc:sldMkLst>
      </pc:sldChg>
      <pc:sldChg chg="add del">
        <pc:chgData name="健 翁" userId="bedff36119963aae" providerId="LiveId" clId="{8FB760DC-1C1C-B64A-9E8D-F0600897EC33}" dt="2025-07-12T14:09:14.661" v="6957"/>
        <pc:sldMkLst>
          <pc:docMk/>
          <pc:sldMk cId="2019869010" sldId="295"/>
        </pc:sldMkLst>
      </pc:sldChg>
      <pc:sldChg chg="addSp modSp new mod">
        <pc:chgData name="健 翁" userId="bedff36119963aae" providerId="LiveId" clId="{8FB760DC-1C1C-B64A-9E8D-F0600897EC33}" dt="2025-07-12T14:31:46.822" v="7603" actId="1076"/>
        <pc:sldMkLst>
          <pc:docMk/>
          <pc:sldMk cId="1139930095" sldId="296"/>
        </pc:sldMkLst>
      </pc:sldChg>
      <pc:sldChg chg="new del">
        <pc:chgData name="健 翁" userId="bedff36119963aae" providerId="LiveId" clId="{8FB760DC-1C1C-B64A-9E8D-F0600897EC33}" dt="2025-07-12T14:34:33.940" v="7605" actId="2696"/>
        <pc:sldMkLst>
          <pc:docMk/>
          <pc:sldMk cId="1461631616" sldId="297"/>
        </pc:sldMkLst>
      </pc:sldChg>
      <pc:sldChg chg="addSp modSp new mod">
        <pc:chgData name="健 翁" userId="bedff36119963aae" providerId="LiveId" clId="{8FB760DC-1C1C-B64A-9E8D-F0600897EC33}" dt="2025-07-13T08:56:27.059" v="7693" actId="1076"/>
        <pc:sldMkLst>
          <pc:docMk/>
          <pc:sldMk cId="1668426669" sldId="297"/>
        </pc:sldMkLst>
      </pc:sldChg>
      <pc:sldChg chg="modSp add mod">
        <pc:chgData name="健 翁" userId="bedff36119963aae" providerId="LiveId" clId="{8FB760DC-1C1C-B64A-9E8D-F0600897EC33}" dt="2025-07-22T02:08:55.823" v="7728" actId="1076"/>
        <pc:sldMkLst>
          <pc:docMk/>
          <pc:sldMk cId="3868197645" sldId="298"/>
        </pc:sldMkLst>
      </pc:sldChg>
      <pc:sldChg chg="modSp add mod ord">
        <pc:chgData name="健 翁" userId="bedff36119963aae" providerId="LiveId" clId="{8FB760DC-1C1C-B64A-9E8D-F0600897EC33}" dt="2025-07-26T06:24:21.333" v="7760" actId="20577"/>
        <pc:sldMkLst>
          <pc:docMk/>
          <pc:sldMk cId="803783670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F3D23-339C-D640-B5A8-EB8D97B58FB0}" type="datetimeFigureOut">
              <a:rPr lang="en-CN" smtClean="0"/>
              <a:t>2025/9/7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693A3-C0E7-7E4C-8380-0FEBFDB6F11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300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56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781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41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420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978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12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1485-373F-521D-409E-6D6E81C1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EEE4-B9D6-2D05-7776-7C2DC77AB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5D8B8-9F66-302F-DF6A-DBCED1C3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BDBA-29E2-6966-EF05-D32EA4B6F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04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1485-373F-521D-409E-6D6E81C1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EEE4-B9D6-2D05-7776-7C2DC77AB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5D8B8-9F66-302F-DF6A-DBCED1C3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BDBA-29E2-6966-EF05-D32EA4B6F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0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704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334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68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91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36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768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426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2B18-CB2D-4D02-661B-78FC60A0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56BD9-F452-8D57-0716-D718B1BC7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0A385-016E-97C2-4C45-3CD559648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3A58-ED9B-D6EE-B535-AFC8DCDA6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17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0527-0AB1-6FD3-01C4-AEA70947A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0A8F8-16A9-E449-B9F5-C628896CD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93241-F87B-5064-19E2-35F447D0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48F7-649C-AB48-9AB8-1FDD9226631F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319F-2078-5048-A2B2-0E03DCFC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DABC3-2684-DE81-E1C9-6E361462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837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3DD4-F860-8677-0AC8-A0D7DB1A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2869A-5862-FF51-5312-1DC44F21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18FD-5790-7FFF-6076-70ADE47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DB72-6217-2B48-8539-C13FF9AF95E7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F19B-1F05-48C8-1952-7E17AD15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F63F-79B2-09AA-F4D8-88417312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427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96547-D96A-F7E9-85AE-77755F809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5F6F5-4F5B-88CC-0CDF-3C2D2816A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6939-758D-20FA-F705-6F74395D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DBAF-1040-F14A-9B4F-23289B8025D6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7995-A8A6-FBE8-EC1A-5F9DB896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8961-45F4-8101-01A5-EA27142D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97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4359-285B-6A9B-9E6C-C53E771A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F8FE-8C12-A18E-E324-A1CC8E8DE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8436-41F9-CC29-9621-C7C753E8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3092-7FAC-834C-A8AA-5A3530E11949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49B2D-B5C1-5FE5-4EE1-23683113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8B6F1-A8EE-6819-13A6-9CED11A0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973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CEAF-5E15-76E6-68A1-5259ED31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BEC56-86A6-44D3-F7E8-369C7A5AD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BFF9-015A-9B86-6EC7-CB5ECB20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C433-F9FF-0345-8019-E4497C845352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BA4A-E94D-63F4-D69E-400E3A2A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1CFBD-123C-058B-5693-E35CE4EE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344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042-16A0-244C-46E9-0D59B78B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36EC-3DF2-6E76-3309-DDA14AAA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1567F-3C2C-6CBD-14AF-039E6FDC8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64D9A-F8B7-DBE8-36D8-F32B96DB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D366-FFFA-B147-9258-4861719053FB}" type="datetime1">
              <a:rPr lang="en-US" smtClean="0"/>
              <a:t>9/7/25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DFE50-03DE-C28D-0871-B701ED0E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B2954-AB1D-3539-89CD-566EBCDE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56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9FD-5D84-55F8-1B28-B9A51E5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FA2F-ABC2-6409-81E3-BE001145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D76F2-089D-81FF-F167-BCFF181C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E177A-A63B-E588-2089-9026CEE0D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14E71-A4E0-7EA6-895E-F34E6F602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A34C-BD95-2AE7-AC16-5531D37B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DE0D-5B8D-DB40-895D-E5FCE0886E8D}" type="datetime1">
              <a:rPr lang="en-US" smtClean="0"/>
              <a:t>9/7/25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C0AC2-3FDD-F347-DE17-088D8AB3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313BC-2780-B485-E3F7-3FC9C775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072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1D45-6CAE-85D9-DBFB-B409D31B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694D7-BFF1-5E96-35F4-376A4572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82DC-BD87-6B4A-98BA-A7971197314C}" type="datetime1">
              <a:rPr lang="en-US" smtClean="0"/>
              <a:t>9/7/25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5F70-EE21-59BF-0AB8-94DC38D2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DE52-03CD-99BB-E72A-E835C77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5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F44AC-51C6-E0D5-9BB9-A0F0D0F1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C311-90C3-E449-8FEE-551400CE0A48}" type="datetime1">
              <a:rPr lang="en-US" smtClean="0"/>
              <a:t>9/7/25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A5B6B-3A65-2837-F2F6-D1AA9244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1ED80-88E9-12CE-0DB4-84BA9BFD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56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6E50-45BF-CBBE-CD5A-26FDDEE8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060E-6818-95D5-4C9B-8C52F0E8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5480-7A4D-CF80-E859-8D1031184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77817-D4E9-6EB0-CAD0-0BF3203F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AB97-DC85-3744-9873-6A037013963D}" type="datetime1">
              <a:rPr lang="en-US" smtClean="0"/>
              <a:t>9/7/25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F38B7-884A-4842-289D-A6B5E1F6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A1E57-CB15-EE5A-12BD-F9EE02DD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924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6872-C52B-4E6F-653D-17A66F32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544078-A746-842E-509A-86B8C4C25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BBBCA-1DBC-63CB-E6CD-2574FBDD6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B6C33-3978-6B5E-54B0-3C3CC52F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A50D-0F51-7841-A4F4-9895D83F09C3}" type="datetime1">
              <a:rPr lang="en-US" smtClean="0"/>
              <a:t>9/7/25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77A50-0DC7-CF3E-A7AB-A31D99E5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BD88-5012-8D34-F9F2-A9F982FF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70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9F077-570B-6C0E-07A4-B3C938E3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BA811-2DB2-E042-DC88-F734662D8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B2EDD-FC0B-6EAF-2988-2C47B7744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7020A-B5E0-834B-AC42-C0E35E846C1C}" type="datetime1">
              <a:rPr lang="en-US" smtClean="0"/>
              <a:t>9/7/25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DCFD-6C39-A8BA-B2D2-413B9399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86495-3AC1-8D24-AF30-A7813EEC4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DAE40957-62BF-4542-96BE-69EFFC00C212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001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d.com/en/products/processors/desktops/ryzen/9000-series/amd-ryzen-9-9950x3d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2347-E3F6-CFCC-5A12-710378349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413" y="607884"/>
            <a:ext cx="10599174" cy="1984631"/>
          </a:xfrm>
        </p:spPr>
        <p:txBody>
          <a:bodyPr>
            <a:normAutofit/>
          </a:bodyPr>
          <a:lstStyle/>
          <a:p>
            <a:r>
              <a:rPr lang="en-US" altLang="zh-CN" sz="6400" dirty="0"/>
              <a:t>Computer</a:t>
            </a:r>
            <a:r>
              <a:rPr lang="zh-CN" altLang="en-US" sz="6400" dirty="0"/>
              <a:t> </a:t>
            </a:r>
            <a:r>
              <a:rPr lang="en-US" altLang="zh-CN" sz="6400" dirty="0"/>
              <a:t>Architecture</a:t>
            </a:r>
            <a:endParaRPr lang="en-CN" sz="6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74E28-D220-4064-CDD0-A71939DF4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15360"/>
            <a:ext cx="9144000" cy="1792149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Jian</a:t>
            </a:r>
            <a:r>
              <a:rPr lang="zh-CN" altLang="en-US" sz="3200" dirty="0"/>
              <a:t> </a:t>
            </a:r>
            <a:r>
              <a:rPr lang="en-US" altLang="zh-CN" sz="3200" dirty="0"/>
              <a:t>Weng</a:t>
            </a:r>
          </a:p>
          <a:p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Science</a:t>
            </a:r>
          </a:p>
          <a:p>
            <a:r>
              <a:rPr lang="en-US" altLang="zh-CN" sz="3200" dirty="0"/>
              <a:t>CEMSE,</a:t>
            </a:r>
            <a:r>
              <a:rPr lang="zh-CN" altLang="en-US" sz="3200" dirty="0"/>
              <a:t> </a:t>
            </a:r>
            <a:r>
              <a:rPr lang="en-US" altLang="zh-CN" sz="3200" dirty="0"/>
              <a:t>KAUST</a:t>
            </a:r>
            <a:endParaRPr lang="en-C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2F3AF-CF59-805E-7400-E939F549474B}"/>
              </a:ext>
            </a:extLst>
          </p:cNvPr>
          <p:cNvSpPr txBox="1"/>
          <p:nvPr/>
        </p:nvSpPr>
        <p:spPr>
          <a:xfrm>
            <a:off x="1215849" y="3057265"/>
            <a:ext cx="976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W1D1:</a:t>
            </a:r>
            <a:r>
              <a:rPr lang="zh-CN" altLang="en-US" sz="4800" dirty="0"/>
              <a:t> </a:t>
            </a:r>
            <a:r>
              <a:rPr lang="en-US" altLang="zh-CN" sz="4800" dirty="0"/>
              <a:t>An</a:t>
            </a:r>
            <a:r>
              <a:rPr lang="zh-CN" altLang="en-US" sz="4800" dirty="0"/>
              <a:t> </a:t>
            </a:r>
            <a:r>
              <a:rPr lang="en-US" altLang="zh-CN" sz="4800" dirty="0"/>
              <a:t>Intro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Computer</a:t>
            </a:r>
            <a:r>
              <a:rPr lang="zh-CN" altLang="en-US" sz="4800" dirty="0"/>
              <a:t> </a:t>
            </a:r>
            <a:r>
              <a:rPr lang="en-US" altLang="zh-CN" sz="4800" dirty="0"/>
              <a:t>System</a:t>
            </a:r>
            <a:endParaRPr lang="en-C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85DF1-5BFA-EB71-5739-E85C96F3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392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13B9B53-A4F8-C074-989B-DB69E8447567}"/>
              </a:ext>
            </a:extLst>
          </p:cNvPr>
          <p:cNvSpPr/>
          <p:nvPr/>
        </p:nvSpPr>
        <p:spPr>
          <a:xfrm>
            <a:off x="6686754" y="5162550"/>
            <a:ext cx="5100378" cy="1650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AAD9D-47D9-5927-802F-73745D69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5" y="120163"/>
            <a:ext cx="7170417" cy="1754568"/>
          </a:xfrm>
        </p:spPr>
        <p:txBody>
          <a:bodyPr/>
          <a:lstStyle/>
          <a:p>
            <a:r>
              <a:rPr lang="en-US"/>
              <a:t>How LLM works:</a:t>
            </a:r>
            <a:br>
              <a:rPr lang="en-US"/>
            </a:br>
            <a:r>
              <a:rPr lang="en-US"/>
              <a:t>A Typical Transformer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56F1-EF34-470E-CB54-1AA0A19DC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868" y="1847805"/>
                <a:ext cx="5782252" cy="39202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56F1-EF34-470E-CB54-1AA0A19D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868" y="1847805"/>
                <a:ext cx="5782252" cy="392026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7574688-592E-046D-9241-6565A47BA9E1}"/>
              </a:ext>
            </a:extLst>
          </p:cNvPr>
          <p:cNvSpPr/>
          <p:nvPr/>
        </p:nvSpPr>
        <p:spPr>
          <a:xfrm>
            <a:off x="8502754" y="919208"/>
            <a:ext cx="1410313" cy="48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14101-9B56-ECE1-1AD0-C0DDAF675071}"/>
              </a:ext>
            </a:extLst>
          </p:cNvPr>
          <p:cNvSpPr/>
          <p:nvPr/>
        </p:nvSpPr>
        <p:spPr>
          <a:xfrm>
            <a:off x="6691811" y="3318710"/>
            <a:ext cx="5116372" cy="17486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E734-B13C-9529-6B43-5CF9978B2890}"/>
              </a:ext>
            </a:extLst>
          </p:cNvPr>
          <p:cNvSpPr/>
          <p:nvPr/>
        </p:nvSpPr>
        <p:spPr>
          <a:xfrm>
            <a:off x="6662976" y="921226"/>
            <a:ext cx="5116372" cy="22387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792EAC26-284D-FA11-5288-F574E3DEEDAF}"/>
              </a:ext>
            </a:extLst>
          </p:cNvPr>
          <p:cNvCxnSpPr>
            <a:cxnSpLocks/>
            <a:stCxn id="4" idx="1"/>
            <a:endCxn id="17" idx="0"/>
          </p:cNvCxnSpPr>
          <p:nvPr/>
        </p:nvCxnSpPr>
        <p:spPr>
          <a:xfrm rot="10800000" flipV="1">
            <a:off x="7576066" y="1163803"/>
            <a:ext cx="926688" cy="33287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9">
            <a:extLst>
              <a:ext uri="{FF2B5EF4-FFF2-40B4-BE49-F238E27FC236}">
                <a16:creationId xmlns:a16="http://schemas.microsoft.com/office/drawing/2014/main" id="{B3A44125-C327-4CAE-7175-2A36DE41E9D2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>
            <a:off x="9913067" y="1163804"/>
            <a:ext cx="964806" cy="32639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48">
                <a:extLst>
                  <a:ext uri="{FF2B5EF4-FFF2-40B4-BE49-F238E27FC236}">
                    <a16:creationId xmlns:a16="http://schemas.microsoft.com/office/drawing/2014/main" id="{E3AD44AD-4B35-D98D-7AFB-6731C8D82B3C}"/>
                  </a:ext>
                </a:extLst>
              </p:cNvPr>
              <p:cNvSpPr/>
              <p:nvPr/>
            </p:nvSpPr>
            <p:spPr>
              <a:xfrm>
                <a:off x="7915903" y="3510612"/>
                <a:ext cx="1699906" cy="594656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48">
                <a:extLst>
                  <a:ext uri="{FF2B5EF4-FFF2-40B4-BE49-F238E27FC236}">
                    <a16:creationId xmlns:a16="http://schemas.microsoft.com/office/drawing/2014/main" id="{E3AD44AD-4B35-D98D-7AFB-6731C8D82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903" y="3510612"/>
                <a:ext cx="1699906" cy="5946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lbow Connector 50">
            <a:extLst>
              <a:ext uri="{FF2B5EF4-FFF2-40B4-BE49-F238E27FC236}">
                <a16:creationId xmlns:a16="http://schemas.microsoft.com/office/drawing/2014/main" id="{A7297C7C-2326-DCD7-B3F0-566B7D215C62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rot="16200000" flipH="1">
            <a:off x="7901996" y="2646751"/>
            <a:ext cx="537931" cy="11897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54">
            <a:extLst>
              <a:ext uri="{FF2B5EF4-FFF2-40B4-BE49-F238E27FC236}">
                <a16:creationId xmlns:a16="http://schemas.microsoft.com/office/drawing/2014/main" id="{DD35CE3E-B140-7090-3031-D73D6C7FE967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5400000">
            <a:off x="8717697" y="3017241"/>
            <a:ext cx="541531" cy="44521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7">
            <a:extLst>
              <a:ext uri="{FF2B5EF4-FFF2-40B4-BE49-F238E27FC236}">
                <a16:creationId xmlns:a16="http://schemas.microsoft.com/office/drawing/2014/main" id="{1F08C272-7D0A-7B68-B957-08A0049DD44D}"/>
              </a:ext>
            </a:extLst>
          </p:cNvPr>
          <p:cNvSpPr/>
          <p:nvPr/>
        </p:nvSpPr>
        <p:spPr>
          <a:xfrm>
            <a:off x="6902245" y="4317179"/>
            <a:ext cx="1699200" cy="594000"/>
          </a:xfrm>
          <a:prstGeom prst="roundRect">
            <a:avLst/>
          </a:prstGeom>
          <a:solidFill>
            <a:srgbClr val="FFD64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err="1">
                <a:solidFill>
                  <a:schemeClr val="tx1"/>
                </a:solidFill>
              </a:rPr>
              <a:t>Softmax</a:t>
            </a:r>
            <a:endParaRPr lang="en-US" altLang="zh-CN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67">
                <a:extLst>
                  <a:ext uri="{FF2B5EF4-FFF2-40B4-BE49-F238E27FC236}">
                    <a16:creationId xmlns:a16="http://schemas.microsoft.com/office/drawing/2014/main" id="{3AD49825-325E-12B2-64E5-B7DFF31A2545}"/>
                  </a:ext>
                </a:extLst>
              </p:cNvPr>
              <p:cNvSpPr/>
              <p:nvPr/>
            </p:nvSpPr>
            <p:spPr>
              <a:xfrm>
                <a:off x="9217796" y="4312144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67">
                <a:extLst>
                  <a:ext uri="{FF2B5EF4-FFF2-40B4-BE49-F238E27FC236}">
                    <a16:creationId xmlns:a16="http://schemas.microsoft.com/office/drawing/2014/main" id="{3AD49825-325E-12B2-64E5-B7DFF31A2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96" y="4312144"/>
                <a:ext cx="1699200" cy="594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37C3AE-B7D9-C993-D373-A26A06F105B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067396" y="4906145"/>
            <a:ext cx="0" cy="3807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266F-332B-D9D4-E632-566187C4D2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601446" y="4609145"/>
            <a:ext cx="616351" cy="50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98">
            <a:extLst>
              <a:ext uri="{FF2B5EF4-FFF2-40B4-BE49-F238E27FC236}">
                <a16:creationId xmlns:a16="http://schemas.microsoft.com/office/drawing/2014/main" id="{1E2C5712-3FD7-238F-0593-A3D572736C8A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>
          <a:xfrm rot="10800000" flipV="1">
            <a:off x="7751845" y="3807940"/>
            <a:ext cx="164058" cy="509239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08B62B-8F6F-1C69-DAA3-204D86318E78}"/>
              </a:ext>
            </a:extLst>
          </p:cNvPr>
          <p:cNvGraphicFramePr>
            <a:graphicFrameLocks noGrp="1"/>
          </p:cNvGraphicFramePr>
          <p:nvPr/>
        </p:nvGraphicFramePr>
        <p:xfrm>
          <a:off x="6838066" y="1496681"/>
          <a:ext cx="1476000" cy="14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B71D4E5-AF1E-5659-2106-B75B1DC795EA}"/>
              </a:ext>
            </a:extLst>
          </p:cNvPr>
          <p:cNvSpPr txBox="1"/>
          <p:nvPr/>
        </p:nvSpPr>
        <p:spPr>
          <a:xfrm>
            <a:off x="6956394" y="175114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Dense</a:t>
            </a:r>
          </a:p>
          <a:p>
            <a:r>
              <a:rPr lang="en-CN" sz="2800" b="1"/>
              <a:t>Linear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AED4D0-C388-544C-48BB-7994F110E079}"/>
              </a:ext>
            </a:extLst>
          </p:cNvPr>
          <p:cNvGraphicFramePr>
            <a:graphicFrameLocks noGrp="1"/>
          </p:cNvGraphicFramePr>
          <p:nvPr/>
        </p:nvGraphicFramePr>
        <p:xfrm>
          <a:off x="8473067" y="1496681"/>
          <a:ext cx="1476000" cy="147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329BD8D-92BF-96A4-1A29-18083D7C9CD6}"/>
              </a:ext>
            </a:extLst>
          </p:cNvPr>
          <p:cNvSpPr txBox="1"/>
          <p:nvPr/>
        </p:nvSpPr>
        <p:spPr>
          <a:xfrm>
            <a:off x="8591395" y="175114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Dense</a:t>
            </a:r>
          </a:p>
          <a:p>
            <a:r>
              <a:rPr lang="en-CN" sz="2800" b="1" dirty="0"/>
              <a:t>Linear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7CFD39F-B18F-5270-BFE1-434C7CE5EB3A}"/>
              </a:ext>
            </a:extLst>
          </p:cNvPr>
          <p:cNvGraphicFramePr>
            <a:graphicFrameLocks noGrp="1"/>
          </p:cNvGraphicFramePr>
          <p:nvPr/>
        </p:nvGraphicFramePr>
        <p:xfrm>
          <a:off x="10139873" y="1490201"/>
          <a:ext cx="1476000" cy="147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374F7DE-B382-1393-1B83-10EBE3C358D5}"/>
              </a:ext>
            </a:extLst>
          </p:cNvPr>
          <p:cNvSpPr txBox="1"/>
          <p:nvPr/>
        </p:nvSpPr>
        <p:spPr>
          <a:xfrm>
            <a:off x="10258201" y="174466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Dense</a:t>
            </a:r>
          </a:p>
          <a:p>
            <a:r>
              <a:rPr lang="en-CN" sz="2800" b="1"/>
              <a:t>Linear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112BDE-B6D0-58CD-4870-8454A92F4D9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211067" y="834611"/>
            <a:ext cx="0" cy="6620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0781FA-4A80-A67B-28E3-4066C41B2049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8502754" y="1163804"/>
            <a:ext cx="141031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94">
            <a:extLst>
              <a:ext uri="{FF2B5EF4-FFF2-40B4-BE49-F238E27FC236}">
                <a16:creationId xmlns:a16="http://schemas.microsoft.com/office/drawing/2014/main" id="{34F95054-BFA3-E757-1C21-FF3DF2881616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9797864" y="3232134"/>
            <a:ext cx="1349543" cy="8104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C0A551-B718-6FBC-932D-6FAB525894C1}"/>
              </a:ext>
            </a:extLst>
          </p:cNvPr>
          <p:cNvSpPr txBox="1"/>
          <p:nvPr/>
        </p:nvSpPr>
        <p:spPr>
          <a:xfrm>
            <a:off x="8137791" y="281037"/>
            <a:ext cx="216000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Embeddings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F6886-7DD1-9825-2F29-379741A9B4C4}"/>
              </a:ext>
            </a:extLst>
          </p:cNvPr>
          <p:cNvSpPr txBox="1"/>
          <p:nvPr/>
        </p:nvSpPr>
        <p:spPr>
          <a:xfrm>
            <a:off x="687614" y="5604506"/>
            <a:ext cx="394953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N" altLang="zh-CN" sz="2800" b="1"/>
              <a:t>Legend</a:t>
            </a:r>
          </a:p>
          <a:p>
            <a:endParaRPr lang="en-CN" sz="4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5E6883-71B5-AF96-46BD-267DFE9F6DE1}"/>
              </a:ext>
            </a:extLst>
          </p:cNvPr>
          <p:cNvSpPr/>
          <p:nvPr/>
        </p:nvSpPr>
        <p:spPr>
          <a:xfrm>
            <a:off x="2616405" y="6068261"/>
            <a:ext cx="1815340" cy="691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Attention</a:t>
            </a:r>
            <a:endParaRPr lang="en-CN" sz="2800" b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2919BA-B24E-C654-9266-B3026114BC90}"/>
              </a:ext>
            </a:extLst>
          </p:cNvPr>
          <p:cNvSpPr/>
          <p:nvPr/>
        </p:nvSpPr>
        <p:spPr>
          <a:xfrm>
            <a:off x="747226" y="6078632"/>
            <a:ext cx="1815340" cy="6918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Projection</a:t>
            </a:r>
            <a:endParaRPr lang="en-CN" sz="24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67">
                <a:extLst>
                  <a:ext uri="{FF2B5EF4-FFF2-40B4-BE49-F238E27FC236}">
                    <a16:creationId xmlns:a16="http://schemas.microsoft.com/office/drawing/2014/main" id="{B363DDCA-527F-CFBE-CD97-9DB293D26F22}"/>
                  </a:ext>
                </a:extLst>
              </p:cNvPr>
              <p:cNvSpPr/>
              <p:nvPr/>
            </p:nvSpPr>
            <p:spPr>
              <a:xfrm>
                <a:off x="9249997" y="5305578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ffn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ounded Rectangle 67">
                <a:extLst>
                  <a:ext uri="{FF2B5EF4-FFF2-40B4-BE49-F238E27FC236}">
                    <a16:creationId xmlns:a16="http://schemas.microsoft.com/office/drawing/2014/main" id="{B363DDCA-527F-CFBE-CD97-9DB293D26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7" y="5305578"/>
                <a:ext cx="1699200" cy="594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67">
            <a:extLst>
              <a:ext uri="{FF2B5EF4-FFF2-40B4-BE49-F238E27FC236}">
                <a16:creationId xmlns:a16="http://schemas.microsoft.com/office/drawing/2014/main" id="{5DFF5B21-3EED-49EF-0078-D3247392097B}"/>
              </a:ext>
            </a:extLst>
          </p:cNvPr>
          <p:cNvSpPr/>
          <p:nvPr/>
        </p:nvSpPr>
        <p:spPr>
          <a:xfrm>
            <a:off x="9249997" y="6129603"/>
            <a:ext cx="1699200" cy="594000"/>
          </a:xfrm>
          <a:prstGeom prst="roundRect">
            <a:avLst/>
          </a:prstGeom>
          <a:solidFill>
            <a:srgbClr val="FFD64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Act.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67">
                <a:extLst>
                  <a:ext uri="{FF2B5EF4-FFF2-40B4-BE49-F238E27FC236}">
                    <a16:creationId xmlns:a16="http://schemas.microsoft.com/office/drawing/2014/main" id="{A6C834F5-21BD-AA73-5A24-939052676CAE}"/>
                  </a:ext>
                </a:extLst>
              </p:cNvPr>
              <p:cNvSpPr/>
              <p:nvPr/>
            </p:nvSpPr>
            <p:spPr>
              <a:xfrm>
                <a:off x="7289262" y="6136678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ffn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67">
                <a:extLst>
                  <a:ext uri="{FF2B5EF4-FFF2-40B4-BE49-F238E27FC236}">
                    <a16:creationId xmlns:a16="http://schemas.microsoft.com/office/drawing/2014/main" id="{A6C834F5-21BD-AA73-5A24-939052676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62" y="6136678"/>
                <a:ext cx="1699200" cy="594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01A686-DCEA-9324-3434-239EF97AC3B0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8988462" y="6426603"/>
            <a:ext cx="261535" cy="70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05FA10-D66E-A465-5B10-1D733C497EDC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10099597" y="5899578"/>
            <a:ext cx="0" cy="2300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FA4D0F-F1EA-9E9C-308B-C4996A88B50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686754" y="6423307"/>
            <a:ext cx="602508" cy="103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133E31-D870-9481-60FD-15B0C193D997}"/>
              </a:ext>
            </a:extLst>
          </p:cNvPr>
          <p:cNvSpPr txBox="1"/>
          <p:nvPr/>
        </p:nvSpPr>
        <p:spPr>
          <a:xfrm>
            <a:off x="5281345" y="6119004"/>
            <a:ext cx="1381632" cy="52322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20544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25C1-A32C-AA3B-7C33-70D4671E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13" y="292735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 err="1"/>
              <a:t>hich</a:t>
            </a:r>
            <a:r>
              <a:rPr lang="zh-CN" altLang="en-US" sz="5400" dirty="0"/>
              <a:t> </a:t>
            </a:r>
            <a:r>
              <a:rPr lang="en-US" altLang="zh-CN" sz="5400" dirty="0"/>
              <a:t>program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faster?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F9AB-BD7A-6FEA-B912-497B6998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11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5AD2D-91FA-CF5F-5DD3-53F4757B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3" y="2959903"/>
            <a:ext cx="5143077" cy="2633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A9247-C1E4-DE6A-BE23-D0C2EA4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275386"/>
            <a:ext cx="5466503" cy="3317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8410-9E31-8CD3-C5FA-E588E3E43F96}"/>
                  </a:ext>
                </a:extLst>
              </p:cNvPr>
              <p:cNvSpPr txBox="1"/>
              <p:nvPr/>
            </p:nvSpPr>
            <p:spPr>
              <a:xfrm>
                <a:off x="1232747" y="1701920"/>
                <a:ext cx="2431628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8410-9E31-8CD3-C5FA-E588E3E4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47" y="1701920"/>
                <a:ext cx="2431628" cy="988540"/>
              </a:xfrm>
              <a:prstGeom prst="rect">
                <a:avLst/>
              </a:prstGeom>
              <a:blipFill>
                <a:blip r:embed="rId4"/>
                <a:stretch>
                  <a:fillRect l="-9845" t="-129114" b="-1797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7195E5-23EB-3924-9C07-402C22301CA3}"/>
              </a:ext>
            </a:extLst>
          </p:cNvPr>
          <p:cNvSpPr txBox="1"/>
          <p:nvPr/>
        </p:nvSpPr>
        <p:spPr>
          <a:xfrm>
            <a:off x="470113" y="5862512"/>
            <a:ext cx="1092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Why?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effort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compiler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arch</a:t>
            </a:r>
            <a:r>
              <a:rPr lang="zh-CN" altLang="en-US" sz="3600" dirty="0"/>
              <a:t> </a:t>
            </a:r>
            <a:r>
              <a:rPr lang="en-US" altLang="zh-CN" sz="3600" dirty="0"/>
              <a:t>together!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3984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3364-A22C-CAFB-70E3-57DB9849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does</a:t>
            </a:r>
            <a:r>
              <a:rPr lang="zh-CN" altLang="en-US" sz="5400" dirty="0"/>
              <a:t> </a:t>
            </a:r>
            <a:r>
              <a:rPr lang="en-US" altLang="zh-CN" sz="5400" dirty="0"/>
              <a:t>all</a:t>
            </a:r>
            <a:r>
              <a:rPr lang="zh-CN" altLang="en-US" sz="5400" dirty="0"/>
              <a:t> </a:t>
            </a:r>
            <a:r>
              <a:rPr lang="en-US" altLang="zh-CN" sz="5400" dirty="0"/>
              <a:t>these</a:t>
            </a:r>
            <a:r>
              <a:rPr lang="zh-CN" altLang="en-US" sz="5400" dirty="0"/>
              <a:t> </a:t>
            </a:r>
            <a:r>
              <a:rPr lang="en-US" altLang="zh-CN" sz="5400" dirty="0"/>
              <a:t>tech</a:t>
            </a:r>
            <a:r>
              <a:rPr lang="zh-CN" altLang="en-US" sz="5400" dirty="0"/>
              <a:t> </a:t>
            </a:r>
            <a:r>
              <a:rPr lang="en-US" altLang="zh-CN" sz="5400" dirty="0" err="1"/>
              <a:t>sepc</a:t>
            </a:r>
            <a:r>
              <a:rPr lang="zh-CN" altLang="en-US" sz="5400" dirty="0"/>
              <a:t> </a:t>
            </a:r>
            <a:r>
              <a:rPr lang="en-US" altLang="zh-CN" sz="5400" dirty="0"/>
              <a:t>mean?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0DC5-A223-A133-7EF8-A8BDC150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204265"/>
            <a:ext cx="3600450" cy="3317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clock</a:t>
            </a:r>
            <a:r>
              <a:rPr lang="zh-CN" altLang="en-US" sz="3200" dirty="0"/>
              <a:t> </a:t>
            </a:r>
            <a:r>
              <a:rPr lang="en-US" altLang="zh-CN" sz="3200" dirty="0" err="1"/>
              <a:t>freq</a:t>
            </a:r>
            <a:r>
              <a:rPr lang="en-US" altLang="zh-CN" sz="3200" dirty="0"/>
              <a:t>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cache?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core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thread?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TDP</a:t>
            </a:r>
            <a:r>
              <a:rPr lang="zh-CN" altLang="en-US" sz="3200" dirty="0"/>
              <a:t> </a:t>
            </a:r>
            <a:r>
              <a:rPr lang="en-US" altLang="zh-CN" sz="3200" dirty="0"/>
              <a:t>matter?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21EC-466A-FC71-B6FB-F5C85BB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12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A740B-F3F3-D4F9-E757-281257D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1811338"/>
            <a:ext cx="7772400" cy="3898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81A2-0476-B5BB-2B07-D10C247A32A5}"/>
              </a:ext>
            </a:extLst>
          </p:cNvPr>
          <p:cNvSpPr txBox="1"/>
          <p:nvPr/>
        </p:nvSpPr>
        <p:spPr>
          <a:xfrm>
            <a:off x="4413252" y="5963036"/>
            <a:ext cx="763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/>
              <a:t>Sour</a:t>
            </a:r>
            <a:r>
              <a:rPr lang="en-US" altLang="zh-CN" sz="1200" dirty="0" err="1"/>
              <a:t>ce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</a:t>
            </a:r>
            <a:r>
              <a:rPr lang="en-CN" sz="1200" dirty="0">
                <a:hlinkClick r:id="rId3"/>
              </a:rPr>
              <a:t>s://www.amd.com/en/products/processors/desktops/ryzen/9000-series/amd-ryzen-9-9950x3d.html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51211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925A-A5D6-97EB-BED3-572EE670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6" y="28620"/>
            <a:ext cx="11566524" cy="119350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Computers</a:t>
            </a:r>
            <a:r>
              <a:rPr lang="zh-CN" altLang="en-US" sz="5400" dirty="0"/>
              <a:t> </a:t>
            </a:r>
            <a:r>
              <a:rPr lang="en-US" altLang="zh-CN" sz="5400" dirty="0"/>
              <a:t>only</a:t>
            </a:r>
            <a:r>
              <a:rPr lang="zh-CN" altLang="en-US" sz="5400" dirty="0"/>
              <a:t> </a:t>
            </a:r>
            <a:r>
              <a:rPr lang="en-US" altLang="zh-CN" sz="5400" dirty="0"/>
              <a:t>recognizes</a:t>
            </a:r>
            <a:r>
              <a:rPr lang="zh-CN" altLang="en-US" sz="5400" dirty="0"/>
              <a:t> </a:t>
            </a:r>
            <a:r>
              <a:rPr lang="en-US" altLang="zh-CN" sz="5400" dirty="0"/>
              <a:t>binaries</a:t>
            </a:r>
            <a:r>
              <a:rPr lang="zh-CN" altLang="en-US" sz="5400" dirty="0"/>
              <a:t> </a:t>
            </a:r>
            <a:r>
              <a:rPr lang="en-US" altLang="zh-CN" sz="5400" dirty="0"/>
              <a:t>(0/1)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4CDF-645A-015E-D0A0-ED6352E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" y="1358900"/>
            <a:ext cx="5170486" cy="1790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binaries</a:t>
            </a:r>
            <a:r>
              <a:rPr lang="zh-CN" altLang="en-US" sz="3200" dirty="0"/>
              <a:t> </a:t>
            </a:r>
            <a:r>
              <a:rPr lang="en-US" altLang="zh-CN" sz="3200" dirty="0"/>
              <a:t>mean?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stick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binaries?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4D4F-AAE3-0B99-7C3F-9BE2596C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13</a:t>
            </a:fld>
            <a:endParaRPr lang="en-CN"/>
          </a:p>
        </p:txBody>
      </p:sp>
      <p:pic>
        <p:nvPicPr>
          <p:cNvPr id="1026" name="Picture 2" descr="How to build The Matrix | TechCrunch">
            <a:extLst>
              <a:ext uri="{FF2B5EF4-FFF2-40B4-BE49-F238E27FC236}">
                <a16:creationId xmlns:a16="http://schemas.microsoft.com/office/drawing/2014/main" id="{9F0E1ACC-0E8E-6515-16EC-3B327880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956" y="1213525"/>
            <a:ext cx="6651625" cy="525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A4EC6-7D7B-779E-E4BD-A7614B3D103E}"/>
              </a:ext>
            </a:extLst>
          </p:cNvPr>
          <p:cNvSpPr txBox="1"/>
          <p:nvPr/>
        </p:nvSpPr>
        <p:spPr>
          <a:xfrm>
            <a:off x="7156450" y="6460048"/>
            <a:ext cx="26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</a:t>
            </a:r>
            <a:r>
              <a:rPr lang="en-US" altLang="zh-CN" dirty="0" err="1"/>
              <a:t>ource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(1999)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059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1E73-28BA-814C-13D9-EB16257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69" y="0"/>
            <a:ext cx="10613572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goanna</a:t>
            </a:r>
            <a:r>
              <a:rPr lang="zh-CN" altLang="en-US" sz="5400" dirty="0"/>
              <a:t> </a:t>
            </a:r>
            <a:r>
              <a:rPr lang="en-US" altLang="zh-CN" sz="5400" dirty="0"/>
              <a:t>learn?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7075-2651-35E3-970E-B41E018A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90" y="1192993"/>
            <a:ext cx="10714163" cy="5665007"/>
          </a:xfrm>
        </p:spPr>
        <p:txBody>
          <a:bodyPr>
            <a:normAutofit lnSpcReduction="10000"/>
          </a:bodyPr>
          <a:lstStyle/>
          <a:p>
            <a:r>
              <a:rPr lang="en-CN" sz="4000" dirty="0"/>
              <a:t>H</a:t>
            </a:r>
            <a:r>
              <a:rPr lang="en-US" altLang="zh-CN" sz="4000" dirty="0"/>
              <a:t>ow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program</a:t>
            </a:r>
            <a:r>
              <a:rPr lang="zh-CN" altLang="en-US" sz="4000" dirty="0"/>
              <a:t> </a:t>
            </a:r>
            <a:r>
              <a:rPr lang="en-US" altLang="zh-CN" sz="4000" dirty="0"/>
              <a:t>running</a:t>
            </a:r>
            <a:r>
              <a:rPr lang="zh-CN" altLang="en-US" sz="4000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CPU?</a:t>
            </a:r>
          </a:p>
          <a:p>
            <a:r>
              <a:rPr lang="en-US" altLang="zh-CN" sz="4000" dirty="0"/>
              <a:t>Why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need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compiler?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software</a:t>
            </a:r>
            <a:r>
              <a:rPr lang="zh-CN" altLang="en-US" sz="4000" dirty="0"/>
              <a:t> </a:t>
            </a:r>
            <a:r>
              <a:rPr lang="en-US" altLang="zh-CN" sz="4000" dirty="0"/>
              <a:t>cracking</a:t>
            </a:r>
            <a:r>
              <a:rPr lang="zh-CN" altLang="en-US" sz="4000" dirty="0"/>
              <a:t> </a:t>
            </a:r>
            <a:r>
              <a:rPr lang="en-US" altLang="zh-CN" sz="4000" dirty="0"/>
              <a:t>do?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GHz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L1/L2/L3</a:t>
            </a:r>
            <a:r>
              <a:rPr lang="zh-CN" altLang="en-US" sz="4000" dirty="0"/>
              <a:t> </a:t>
            </a:r>
            <a:r>
              <a:rPr lang="en-US" altLang="zh-CN" sz="4000" dirty="0"/>
              <a:t>cache</a:t>
            </a:r>
            <a:r>
              <a:rPr lang="zh-CN" altLang="en-US" sz="4000" dirty="0"/>
              <a:t> </a:t>
            </a:r>
            <a:r>
              <a:rPr lang="en-US" altLang="zh-CN" sz="4000" dirty="0"/>
              <a:t>mean</a:t>
            </a:r>
            <a:r>
              <a:rPr lang="zh-CN" altLang="en-US" sz="4000" dirty="0"/>
              <a:t> </a:t>
            </a:r>
            <a:r>
              <a:rPr lang="en-US" altLang="zh-CN" sz="4000" dirty="0"/>
              <a:t>when</a:t>
            </a:r>
            <a:r>
              <a:rPr lang="zh-CN" altLang="en-US" sz="4000" dirty="0"/>
              <a:t> </a:t>
            </a:r>
            <a:r>
              <a:rPr lang="en-US" altLang="zh-CN" sz="4000" dirty="0"/>
              <a:t>buying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computer?</a:t>
            </a:r>
          </a:p>
          <a:p>
            <a:r>
              <a:rPr lang="en-US" altLang="zh-CN" sz="4000" dirty="0"/>
              <a:t>How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compile</a:t>
            </a:r>
            <a:r>
              <a:rPr lang="zh-CN" altLang="en-US" sz="4000" dirty="0"/>
              <a:t> </a:t>
            </a:r>
            <a:r>
              <a:rPr lang="en-US" altLang="zh-CN" sz="4000" dirty="0"/>
              <a:t>code</a:t>
            </a:r>
            <a:r>
              <a:rPr lang="zh-CN" altLang="en-US" sz="4000" dirty="0"/>
              <a:t> </a:t>
            </a:r>
            <a:r>
              <a:rPr lang="en-US" altLang="zh-CN" sz="4000" dirty="0"/>
              <a:t>for/from</a:t>
            </a:r>
            <a:r>
              <a:rPr lang="zh-CN" altLang="en-US" sz="4000" dirty="0"/>
              <a:t> </a:t>
            </a:r>
            <a:r>
              <a:rPr lang="en-US" altLang="zh-CN" sz="4000" dirty="0"/>
              <a:t>others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use?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implication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Moore’s</a:t>
            </a:r>
            <a:r>
              <a:rPr lang="zh-CN" altLang="en-US" sz="4000" dirty="0"/>
              <a:t> </a:t>
            </a:r>
            <a:r>
              <a:rPr lang="en-US" altLang="zh-CN" sz="4000" dirty="0"/>
              <a:t>Law?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  <a:r>
              <a:rPr lang="zh-CN" altLang="en-US" sz="4000" dirty="0"/>
              <a:t> </a:t>
            </a:r>
            <a:r>
              <a:rPr lang="en-US" altLang="zh-CN" sz="4000" dirty="0"/>
              <a:t>typically</a:t>
            </a:r>
            <a:r>
              <a:rPr lang="zh-CN" altLang="en-US" sz="4000" dirty="0"/>
              <a:t> </a:t>
            </a:r>
            <a:r>
              <a:rPr lang="en-US" altLang="zh-CN" sz="4000" dirty="0"/>
              <a:t>do?</a:t>
            </a:r>
          </a:p>
          <a:p>
            <a:r>
              <a:rPr lang="en-CN" altLang="zh-CN" sz="4000" dirty="0"/>
              <a:t>W</a:t>
            </a:r>
            <a:r>
              <a:rPr lang="en-US" altLang="zh-CN" sz="4000" dirty="0"/>
              <a:t>hy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</a:t>
            </a:r>
            <a:r>
              <a:rPr lang="zh-CN" altLang="en-US" sz="4000" dirty="0"/>
              <a:t> </a:t>
            </a:r>
            <a:r>
              <a:rPr lang="en-US" altLang="zh-CN" sz="4000" dirty="0"/>
              <a:t>matters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areas?</a:t>
            </a:r>
            <a:endParaRPr lang="en-C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9B18A-AF7C-2EDE-3B22-A3D4E5F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34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539A-3728-43F9-07D0-60CE91CB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258035"/>
            <a:ext cx="11623589" cy="2073274"/>
          </a:xfrm>
        </p:spPr>
        <p:txBody>
          <a:bodyPr>
            <a:normAutofit/>
          </a:bodyPr>
          <a:lstStyle/>
          <a:p>
            <a:r>
              <a:rPr lang="en-CN" altLang="zh-CN" sz="5400" dirty="0"/>
              <a:t>S</a:t>
            </a:r>
            <a:r>
              <a:rPr lang="en-US" altLang="zh-CN" sz="5400" dirty="0" err="1"/>
              <a:t>ummary</a:t>
            </a:r>
            <a:r>
              <a:rPr lang="en-US" altLang="zh-CN" sz="5400" dirty="0"/>
              <a:t>:</a:t>
            </a:r>
            <a:r>
              <a:rPr lang="zh-CN" altLang="en-US" sz="5400" dirty="0"/>
              <a:t> </a:t>
            </a:r>
            <a:r>
              <a:rPr lang="en-US" altLang="zh-CN" sz="5400" dirty="0"/>
              <a:t>Did</a:t>
            </a:r>
            <a:r>
              <a:rPr lang="zh-CN" altLang="en-US" sz="5400" dirty="0"/>
              <a:t> </a:t>
            </a:r>
            <a:r>
              <a:rPr lang="en-US" altLang="zh-CN" sz="5400" dirty="0"/>
              <a:t>I</a:t>
            </a:r>
            <a:r>
              <a:rPr lang="zh-CN" altLang="en-US" sz="5400" dirty="0"/>
              <a:t> </a:t>
            </a:r>
            <a:r>
              <a:rPr lang="en-US" altLang="zh-CN" sz="5400" dirty="0"/>
              <a:t>convince</a:t>
            </a:r>
            <a:r>
              <a:rPr lang="zh-CN" altLang="en-US" sz="5400" dirty="0"/>
              <a:t> </a:t>
            </a:r>
            <a:r>
              <a:rPr lang="en-US" altLang="zh-CN" sz="5400" dirty="0"/>
              <a:t>you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both</a:t>
            </a:r>
            <a:r>
              <a:rPr lang="zh-CN" altLang="en-US" sz="5400" dirty="0"/>
              <a:t> </a:t>
            </a:r>
            <a:r>
              <a:rPr lang="en-US" altLang="zh-CN" sz="5400" dirty="0"/>
              <a:t>useful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interesting?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57BE-D42B-BC43-132D-D5876E8D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309"/>
            <a:ext cx="10515600" cy="207327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</a:t>
            </a:r>
            <a:r>
              <a:rPr lang="zh-CN" altLang="en-US" sz="4000" dirty="0"/>
              <a:t> </a:t>
            </a:r>
            <a:r>
              <a:rPr lang="en-US" altLang="zh-CN" sz="4000" dirty="0"/>
              <a:t>then?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56E2-4502-B385-F35C-8E2755BF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995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2BC7-A677-8986-F847-374E39BA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4" y="13809"/>
            <a:ext cx="11697729" cy="1417515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can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write</a:t>
            </a:r>
            <a:r>
              <a:rPr lang="zh-CN" altLang="en-US" sz="5400" dirty="0"/>
              <a:t> </a:t>
            </a:r>
            <a:r>
              <a:rPr lang="en-US" altLang="zh-CN" sz="5400" dirty="0"/>
              <a:t>once,</a:t>
            </a:r>
            <a:r>
              <a:rPr lang="zh-CN" altLang="en-US" sz="5400" dirty="0"/>
              <a:t> </a:t>
            </a:r>
            <a:r>
              <a:rPr lang="en-US" altLang="zh-CN" sz="5400" dirty="0"/>
              <a:t>run</a:t>
            </a:r>
            <a:r>
              <a:rPr lang="zh-CN" altLang="en-US" sz="5400" dirty="0"/>
              <a:t> </a:t>
            </a:r>
            <a:r>
              <a:rPr lang="en-US" altLang="zh-CN" sz="5400" dirty="0"/>
              <a:t>everywhere?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4EF-E6BB-2764-69B7-C76FEC7A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16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40E9-3911-0A79-BAC0-A46D4F2B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1" y="1594628"/>
            <a:ext cx="4039248" cy="15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00DE7-3EC2-9C0D-9922-3F9FF549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28" r="2926" b="26199"/>
          <a:stretch>
            <a:fillRect/>
          </a:stretch>
        </p:blipFill>
        <p:spPr>
          <a:xfrm>
            <a:off x="4730491" y="2251188"/>
            <a:ext cx="3267028" cy="30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27618-0E4C-1FF8-D16F-643DCEBBA4CF}"/>
              </a:ext>
            </a:extLst>
          </p:cNvPr>
          <p:cNvSpPr txBox="1"/>
          <p:nvPr/>
        </p:nvSpPr>
        <p:spPr>
          <a:xfrm>
            <a:off x="3982307" y="3231949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</a:t>
            </a:r>
            <a:endParaRPr lang="en-C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F6700-6947-6002-3E96-0FB42960220F}"/>
              </a:ext>
            </a:extLst>
          </p:cNvPr>
          <p:cNvSpPr txBox="1"/>
          <p:nvPr/>
        </p:nvSpPr>
        <p:spPr>
          <a:xfrm>
            <a:off x="5697989" y="2568003"/>
            <a:ext cx="133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Python</a:t>
            </a:r>
            <a:endParaRPr lang="en-C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8B08F-268E-E929-6630-CD5794489F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0" t="10531" r="4737" b="18812"/>
          <a:stretch>
            <a:fillRect/>
          </a:stretch>
        </p:blipFill>
        <p:spPr>
          <a:xfrm>
            <a:off x="7823026" y="2679543"/>
            <a:ext cx="3666883" cy="300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43D50-FCED-447A-FB11-DEF56A9CAC6D}"/>
              </a:ext>
            </a:extLst>
          </p:cNvPr>
          <p:cNvSpPr txBox="1"/>
          <p:nvPr/>
        </p:nvSpPr>
        <p:spPr>
          <a:xfrm>
            <a:off x="7789995" y="2905780"/>
            <a:ext cx="186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JavaScript</a:t>
            </a:r>
            <a:endParaRPr lang="en-CN" sz="2800" b="1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B3A464B-244B-DB0B-D0B6-6F28DA74D1BB}"/>
              </a:ext>
            </a:extLst>
          </p:cNvPr>
          <p:cNvSpPr/>
          <p:nvPr/>
        </p:nvSpPr>
        <p:spPr>
          <a:xfrm rot="1914371">
            <a:off x="4289560" y="3621101"/>
            <a:ext cx="1228566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6D5A1FC-59E6-1822-9F3B-EE8EF69D971F}"/>
              </a:ext>
            </a:extLst>
          </p:cNvPr>
          <p:cNvSpPr/>
          <p:nvPr/>
        </p:nvSpPr>
        <p:spPr>
          <a:xfrm rot="5400000">
            <a:off x="5825708" y="3202037"/>
            <a:ext cx="1013120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7A14C86-E8F1-A56D-9064-09E26CA8B357}"/>
              </a:ext>
            </a:extLst>
          </p:cNvPr>
          <p:cNvSpPr/>
          <p:nvPr/>
        </p:nvSpPr>
        <p:spPr>
          <a:xfrm rot="7715989">
            <a:off x="7033497" y="3464109"/>
            <a:ext cx="106045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2DAE446-BC72-81D3-324A-94D968F7A573}"/>
              </a:ext>
            </a:extLst>
          </p:cNvPr>
          <p:cNvSpPr/>
          <p:nvPr/>
        </p:nvSpPr>
        <p:spPr>
          <a:xfrm>
            <a:off x="5241416" y="3897680"/>
            <a:ext cx="2100648" cy="1085018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Some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Magic</a:t>
            </a:r>
            <a:endParaRPr lang="en-CN" sz="3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Apple unveils new MacBook Pro featuring M3 chips - Apple (UK)">
            <a:extLst>
              <a:ext uri="{FF2B5EF4-FFF2-40B4-BE49-F238E27FC236}">
                <a16:creationId xmlns:a16="http://schemas.microsoft.com/office/drawing/2014/main" id="{6A0D86E0-236C-EC25-BF52-D70BCC5F2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0" t="12373" r="14773" b="12792"/>
          <a:stretch>
            <a:fillRect/>
          </a:stretch>
        </p:blipFill>
        <p:spPr bwMode="auto">
          <a:xfrm>
            <a:off x="3404379" y="5291104"/>
            <a:ext cx="1837037" cy="12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11 Desktop Computer at Luca Schonell blog">
            <a:extLst>
              <a:ext uri="{FF2B5EF4-FFF2-40B4-BE49-F238E27FC236}">
                <a16:creationId xmlns:a16="http://schemas.microsoft.com/office/drawing/2014/main" id="{23ED8D65-D9EC-9FD6-5DA2-DBE6075E7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t="10450" r="3303" b="9429"/>
          <a:stretch>
            <a:fillRect/>
          </a:stretch>
        </p:blipFill>
        <p:spPr bwMode="auto">
          <a:xfrm>
            <a:off x="5952957" y="5260925"/>
            <a:ext cx="1837038" cy="16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C132BAE-6BF4-59B3-0746-584970032B56}"/>
              </a:ext>
            </a:extLst>
          </p:cNvPr>
          <p:cNvSpPr/>
          <p:nvPr/>
        </p:nvSpPr>
        <p:spPr>
          <a:xfrm rot="4993522">
            <a:off x="6081057" y="4976720"/>
            <a:ext cx="69249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99AFC6B-6602-2184-88D8-E466F7F90912}"/>
              </a:ext>
            </a:extLst>
          </p:cNvPr>
          <p:cNvSpPr/>
          <p:nvPr/>
        </p:nvSpPr>
        <p:spPr>
          <a:xfrm rot="7828049">
            <a:off x="4959531" y="4789109"/>
            <a:ext cx="69249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D30ED1-D4DA-F019-CB25-899CA67D64D8}"/>
              </a:ext>
            </a:extLst>
          </p:cNvPr>
          <p:cNvSpPr/>
          <p:nvPr/>
        </p:nvSpPr>
        <p:spPr>
          <a:xfrm rot="766505">
            <a:off x="7349146" y="4413789"/>
            <a:ext cx="1031165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054" name="Picture 6" descr="Server Rack Buying Guide - Server Racks Online">
            <a:extLst>
              <a:ext uri="{FF2B5EF4-FFF2-40B4-BE49-F238E27FC236}">
                <a16:creationId xmlns:a16="http://schemas.microsoft.com/office/drawing/2014/main" id="{BD6D9C67-E546-BAC7-78B0-19C45679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322" y="4371845"/>
            <a:ext cx="2811214" cy="16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9551C1-4124-9BCE-1EDD-252D45972EA1}"/>
              </a:ext>
            </a:extLst>
          </p:cNvPr>
          <p:cNvSpPr txBox="1"/>
          <p:nvPr/>
        </p:nvSpPr>
        <p:spPr>
          <a:xfrm>
            <a:off x="401099" y="3755169"/>
            <a:ext cx="31134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magic?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CN" sz="2400" dirty="0"/>
              <a:t>Compil</a:t>
            </a:r>
            <a:r>
              <a:rPr lang="en-US" altLang="zh-CN" sz="2400" dirty="0"/>
              <a:t>er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Interpreter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OS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03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ECF-BDB0-FE07-244F-76343AB5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9" y="40964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3A19-9149-896F-D39B-C31F00A2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579" y="3419180"/>
            <a:ext cx="6716250" cy="31953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Define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inputs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outputs</a:t>
            </a:r>
          </a:p>
          <a:p>
            <a:r>
              <a:rPr lang="en-US" altLang="zh-CN" sz="3200" dirty="0"/>
              <a:t>Solve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problem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b="1" dirty="0"/>
              <a:t>end</a:t>
            </a:r>
            <a:r>
              <a:rPr lang="zh-CN" altLang="en-US" sz="3200" dirty="0"/>
              <a:t> </a:t>
            </a:r>
            <a:r>
              <a:rPr lang="en-US" altLang="zh-CN" sz="3200" dirty="0"/>
              <a:t>(inputs)</a:t>
            </a:r>
            <a:r>
              <a:rPr lang="zh-CN" altLang="en-US" sz="3200" dirty="0"/>
              <a:t> </a:t>
            </a:r>
            <a:r>
              <a:rPr lang="en-US" altLang="zh-CN" sz="3200" b="1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other</a:t>
            </a:r>
            <a:r>
              <a:rPr lang="zh-CN" altLang="en-US" sz="3200" dirty="0"/>
              <a:t> </a:t>
            </a:r>
            <a:r>
              <a:rPr lang="en-US" altLang="zh-CN" sz="3200" b="1" dirty="0"/>
              <a:t>end</a:t>
            </a:r>
            <a:r>
              <a:rPr lang="zh-CN" altLang="en-US" sz="3200" dirty="0"/>
              <a:t> </a:t>
            </a:r>
            <a:r>
              <a:rPr lang="en-US" altLang="zh-CN" sz="3200" dirty="0"/>
              <a:t>(outputs)</a:t>
            </a:r>
          </a:p>
          <a:p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essentially</a:t>
            </a:r>
            <a:r>
              <a:rPr lang="zh-CN" altLang="en-US" sz="3200" dirty="0"/>
              <a:t> </a:t>
            </a:r>
            <a:r>
              <a:rPr lang="en-US" altLang="zh-CN" sz="3200" dirty="0"/>
              <a:t>encapsulates</a:t>
            </a:r>
            <a:r>
              <a:rPr lang="zh-CN" altLang="en-US" sz="3200" dirty="0"/>
              <a:t> </a:t>
            </a:r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low-level</a:t>
            </a:r>
            <a:r>
              <a:rPr lang="zh-CN" altLang="en-US" sz="3200" dirty="0"/>
              <a:t> </a:t>
            </a:r>
            <a:r>
              <a:rPr lang="en-US" altLang="zh-CN" sz="3200" dirty="0"/>
              <a:t>details</a:t>
            </a:r>
            <a:r>
              <a:rPr lang="zh-CN" altLang="en-US" sz="3200" dirty="0"/>
              <a:t> </a:t>
            </a:r>
            <a:r>
              <a:rPr lang="en-US" altLang="zh-CN" sz="3200" dirty="0"/>
              <a:t>while</a:t>
            </a:r>
            <a:r>
              <a:rPr lang="zh-CN" altLang="en-US" sz="3200" dirty="0"/>
              <a:t> </a:t>
            </a:r>
            <a:r>
              <a:rPr lang="en-US" altLang="zh-CN" sz="3200" dirty="0"/>
              <a:t>retaining</a:t>
            </a:r>
            <a:r>
              <a:rPr lang="zh-CN" altLang="en-US" sz="3200" dirty="0"/>
              <a:t> </a:t>
            </a:r>
            <a:r>
              <a:rPr lang="en-US" altLang="zh-CN" sz="3200" dirty="0"/>
              <a:t>acceptable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performances</a:t>
            </a:r>
            <a:endParaRPr lang="en-CN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F6396D-B3B4-E094-A1CE-7CDF5D6AA7EE}"/>
              </a:ext>
            </a:extLst>
          </p:cNvPr>
          <p:cNvSpPr txBox="1">
            <a:spLocks/>
          </p:cNvSpPr>
          <p:nvPr/>
        </p:nvSpPr>
        <p:spPr>
          <a:xfrm>
            <a:off x="348579" y="11937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Any problem in computer science can be solved by another layer of indirection (abstraction).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50C28-7E0E-324A-01B5-676C0293687A}"/>
              </a:ext>
            </a:extLst>
          </p:cNvPr>
          <p:cNvSpPr txBox="1"/>
          <p:nvPr/>
        </p:nvSpPr>
        <p:spPr>
          <a:xfrm>
            <a:off x="1859079" y="2519323"/>
            <a:ext cx="1014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/>
              <a:t>——</a:t>
            </a:r>
            <a:r>
              <a:rPr lang="en-US" sz="2000" dirty="0"/>
              <a:t>Butler Lampson. Principles for Computer System Design. Turing Award</a:t>
            </a:r>
            <a:r>
              <a:rPr lang="zh-CN" altLang="en-US" sz="2000" dirty="0"/>
              <a:t> </a:t>
            </a:r>
            <a:r>
              <a:rPr lang="en-US" sz="2000" dirty="0"/>
              <a:t>Lecture. February 17, 1993</a:t>
            </a:r>
          </a:p>
        </p:txBody>
      </p:sp>
      <p:pic>
        <p:nvPicPr>
          <p:cNvPr id="7" name="Picture 2" descr="lol">
            <a:extLst>
              <a:ext uri="{FF2B5EF4-FFF2-40B4-BE49-F238E27FC236}">
                <a16:creationId xmlns:a16="http://schemas.microsoft.com/office/drawing/2014/main" id="{23B66829-4683-560C-A55E-876E00AC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78" y="3419180"/>
            <a:ext cx="4272643" cy="32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1EF341-FDC6-87E8-0AD7-69FBB820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93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0ABB-EC40-86B7-628F-535D8BE7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0" y="804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Exemplifying</a:t>
            </a:r>
            <a:r>
              <a:rPr lang="zh-CN" altLang="en-US" sz="5400" dirty="0"/>
              <a:t> </a:t>
            </a:r>
            <a:r>
              <a:rPr lang="en-US" altLang="zh-CN" sz="5400" dirty="0"/>
              <a:t>Systems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D383-81C9-2CB7-C99B-997A9418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0" y="2259615"/>
            <a:ext cx="5649685" cy="433500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Compiler</a:t>
            </a:r>
          </a:p>
          <a:p>
            <a:pPr lvl="1"/>
            <a:r>
              <a:rPr lang="en-US" altLang="zh-CN" sz="3200" dirty="0"/>
              <a:t>Input:</a:t>
            </a:r>
            <a:r>
              <a:rPr lang="zh-CN" altLang="en-US" sz="3200" dirty="0"/>
              <a:t> </a:t>
            </a:r>
            <a:r>
              <a:rPr lang="en-US" altLang="zh-CN" sz="3200" dirty="0"/>
              <a:t>High-level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</a:p>
          <a:p>
            <a:pPr lvl="1"/>
            <a:r>
              <a:rPr lang="en-US" altLang="zh-CN" sz="3200" dirty="0"/>
              <a:t>Output:</a:t>
            </a:r>
            <a:r>
              <a:rPr lang="zh-CN" altLang="en-US" sz="3200" dirty="0"/>
              <a:t> </a:t>
            </a:r>
            <a:r>
              <a:rPr lang="en-US" altLang="zh-CN" sz="3200" dirty="0"/>
              <a:t>Compiled</a:t>
            </a:r>
            <a:r>
              <a:rPr lang="zh-CN" altLang="en-US" sz="3200" dirty="0"/>
              <a:t> </a:t>
            </a:r>
            <a:r>
              <a:rPr lang="en-US" altLang="zh-CN" sz="3200" dirty="0"/>
              <a:t>Binaries</a:t>
            </a:r>
          </a:p>
          <a:p>
            <a:pPr lvl="1"/>
            <a:r>
              <a:rPr lang="en-US" altLang="zh-CN" sz="3200" dirty="0"/>
              <a:t>System</a:t>
            </a:r>
          </a:p>
          <a:p>
            <a:pPr lvl="2"/>
            <a:r>
              <a:rPr lang="en-US" altLang="zh-CN" sz="2800" dirty="0"/>
              <a:t>Translate</a:t>
            </a:r>
            <a:r>
              <a:rPr lang="zh-CN" altLang="en-US" sz="2800" dirty="0"/>
              <a:t> </a:t>
            </a:r>
            <a:r>
              <a:rPr lang="en-US" altLang="zh-CN" sz="2800" dirty="0"/>
              <a:t>high-level</a:t>
            </a:r>
            <a:r>
              <a:rPr lang="zh-CN" altLang="en-US" sz="2800" dirty="0"/>
              <a:t> </a:t>
            </a:r>
            <a:r>
              <a:rPr lang="en-US" altLang="zh-CN" sz="2800" dirty="0"/>
              <a:t>language</a:t>
            </a:r>
          </a:p>
          <a:p>
            <a:pPr lvl="2"/>
            <a:r>
              <a:rPr lang="en-US" altLang="zh-CN" sz="2800" dirty="0"/>
              <a:t>Optimize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</a:p>
          <a:p>
            <a:pPr lvl="2"/>
            <a:r>
              <a:rPr lang="en-US" altLang="zh-CN" sz="2800" dirty="0"/>
              <a:t>Generate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compiled</a:t>
            </a:r>
            <a:r>
              <a:rPr lang="zh-CN" altLang="en-US" sz="2800" dirty="0"/>
              <a:t> </a:t>
            </a:r>
            <a:r>
              <a:rPr lang="en-US" altLang="zh-CN" sz="2800" dirty="0"/>
              <a:t>binaries</a:t>
            </a:r>
            <a:endParaRPr lang="en-CN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4BD88-965F-BE54-FCF2-BF47A96992EE}"/>
              </a:ext>
            </a:extLst>
          </p:cNvPr>
          <p:cNvSpPr txBox="1">
            <a:spLocks/>
          </p:cNvSpPr>
          <p:nvPr/>
        </p:nvSpPr>
        <p:spPr>
          <a:xfrm>
            <a:off x="6096000" y="2499529"/>
            <a:ext cx="5878285" cy="385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Operating</a:t>
            </a:r>
            <a:r>
              <a:rPr lang="zh-CN" altLang="en-US" sz="3600" dirty="0"/>
              <a:t> </a:t>
            </a:r>
            <a:r>
              <a:rPr lang="en-US" altLang="zh-CN" sz="3600" dirty="0"/>
              <a:t>System</a:t>
            </a:r>
          </a:p>
          <a:p>
            <a:pPr lvl="1"/>
            <a:r>
              <a:rPr lang="en-US" altLang="zh-CN" sz="3200" dirty="0"/>
              <a:t>Input: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Interactions</a:t>
            </a:r>
          </a:p>
          <a:p>
            <a:pPr lvl="1"/>
            <a:r>
              <a:rPr lang="en-US" altLang="zh-CN" sz="3200" dirty="0"/>
              <a:t>Output:</a:t>
            </a:r>
            <a:r>
              <a:rPr lang="zh-CN" altLang="en-US" sz="3200" dirty="0"/>
              <a:t> </a:t>
            </a:r>
            <a:r>
              <a:rPr lang="en-US" altLang="zh-CN" sz="3200" dirty="0"/>
              <a:t>Program</a:t>
            </a:r>
            <a:r>
              <a:rPr lang="zh-CN" altLang="en-US" sz="3200" dirty="0"/>
              <a:t> </a:t>
            </a:r>
            <a:r>
              <a:rPr lang="en-US" altLang="zh-CN" sz="3200" dirty="0"/>
              <a:t>Executions</a:t>
            </a:r>
          </a:p>
          <a:p>
            <a:pPr lvl="1"/>
            <a:r>
              <a:rPr lang="en-US" altLang="zh-CN" sz="3200" dirty="0"/>
              <a:t>System</a:t>
            </a:r>
          </a:p>
          <a:p>
            <a:pPr lvl="2"/>
            <a:r>
              <a:rPr lang="en-US" altLang="zh-CN" sz="2800" dirty="0"/>
              <a:t>Manage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interactions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devices</a:t>
            </a:r>
          </a:p>
          <a:p>
            <a:pPr lvl="2"/>
            <a:r>
              <a:rPr lang="en-US" altLang="zh-CN" sz="2800" dirty="0"/>
              <a:t>Schedule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program</a:t>
            </a:r>
            <a:r>
              <a:rPr lang="zh-CN" altLang="en-US" sz="2800" dirty="0"/>
              <a:t> </a:t>
            </a:r>
            <a:r>
              <a:rPr lang="en-US" altLang="zh-CN" sz="2800" dirty="0"/>
              <a:t>executions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DFC3A-45BB-9942-349C-43D2285B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83" y="1535622"/>
            <a:ext cx="1010861" cy="12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lvm-logo">
            <a:extLst>
              <a:ext uri="{FF2B5EF4-FFF2-40B4-BE49-F238E27FC236}">
                <a16:creationId xmlns:a16="http://schemas.microsoft.com/office/drawing/2014/main" id="{1855647A-B525-0AD6-AF15-3F8200AD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983" y="1535622"/>
            <a:ext cx="1494563" cy="12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365 - YouTube">
            <a:extLst>
              <a:ext uri="{FF2B5EF4-FFF2-40B4-BE49-F238E27FC236}">
                <a16:creationId xmlns:a16="http://schemas.microsoft.com/office/drawing/2014/main" id="{209993B2-CBBB-E8B3-83C0-AED5DE20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17367" r="15982" b="12916"/>
          <a:stretch>
            <a:fillRect/>
          </a:stretch>
        </p:blipFill>
        <p:spPr bwMode="auto">
          <a:xfrm>
            <a:off x="6679866" y="1088641"/>
            <a:ext cx="131129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OS | Ultraverse Wiki | Fandom">
            <a:extLst>
              <a:ext uri="{FF2B5EF4-FFF2-40B4-BE49-F238E27FC236}">
                <a16:creationId xmlns:a16="http://schemas.microsoft.com/office/drawing/2014/main" id="{98B63B18-FD46-2D3A-796B-03D74DBB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71" y="886435"/>
            <a:ext cx="1550696" cy="14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the Linux Mascot is a Penguin: The Story Behind Tux 🐧 - 🐧 ⚔️ Shell  Samurai - Master the Linux Command Line">
            <a:extLst>
              <a:ext uri="{FF2B5EF4-FFF2-40B4-BE49-F238E27FC236}">
                <a16:creationId xmlns:a16="http://schemas.microsoft.com/office/drawing/2014/main" id="{CA0E9257-1806-2EE9-D6C9-477AF621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75" y="886435"/>
            <a:ext cx="1407668" cy="170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A0BA5-F449-F04F-F2AB-AFFDB79F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18</a:t>
            </a:fld>
            <a:endParaRPr lang="en-C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DCFC88-59E3-48F3-C12F-D8AD1C6E0E99}"/>
              </a:ext>
            </a:extLst>
          </p:cNvPr>
          <p:cNvCxnSpPr/>
          <p:nvPr/>
        </p:nvCxnSpPr>
        <p:spPr>
          <a:xfrm>
            <a:off x="5887844" y="1131849"/>
            <a:ext cx="0" cy="5462774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5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1ACE-3AA0-6F23-C39A-E4BF3937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62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your</a:t>
            </a:r>
            <a:r>
              <a:rPr lang="zh-CN" altLang="en-US" sz="5400" dirty="0"/>
              <a:t> </a:t>
            </a:r>
            <a:r>
              <a:rPr lang="en-US" altLang="zh-CN" sz="5400" dirty="0"/>
              <a:t>inputs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modern</a:t>
            </a:r>
            <a:r>
              <a:rPr lang="zh-CN" altLang="en-US" sz="5400" dirty="0"/>
              <a:t> </a:t>
            </a:r>
            <a:r>
              <a:rPr lang="en-US" altLang="zh-CN" sz="5400" dirty="0"/>
              <a:t>computers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outputs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you?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95D3-B9EB-F23A-9874-688524D2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5335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Inputs</a:t>
            </a:r>
          </a:p>
          <a:p>
            <a:pPr lvl="1"/>
            <a:r>
              <a:rPr lang="en-US" altLang="zh-CN" sz="3200" dirty="0"/>
              <a:t>Mouse</a:t>
            </a:r>
            <a:r>
              <a:rPr lang="zh-CN" altLang="en-US" sz="3200" dirty="0"/>
              <a:t> </a:t>
            </a:r>
            <a:r>
              <a:rPr lang="en-US" altLang="zh-CN" sz="3200" dirty="0"/>
              <a:t>clicks</a:t>
            </a:r>
          </a:p>
          <a:p>
            <a:pPr lvl="1"/>
            <a:r>
              <a:rPr lang="en-US" altLang="zh-CN" sz="3200" dirty="0"/>
              <a:t>Keyboard</a:t>
            </a:r>
            <a:r>
              <a:rPr lang="zh-CN" altLang="en-US" sz="3200" dirty="0"/>
              <a:t> </a:t>
            </a:r>
            <a:r>
              <a:rPr lang="en-US" altLang="zh-CN" sz="3200" dirty="0"/>
              <a:t>types</a:t>
            </a:r>
          </a:p>
          <a:p>
            <a:pPr lvl="1"/>
            <a:r>
              <a:rPr lang="en-US" altLang="zh-CN" sz="3200" dirty="0"/>
              <a:t>Gaming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controllers</a:t>
            </a:r>
          </a:p>
          <a:p>
            <a:pPr lvl="1"/>
            <a:r>
              <a:rPr lang="en-US" altLang="zh-CN" sz="3200" dirty="0"/>
              <a:t>Cameras</a:t>
            </a:r>
          </a:p>
          <a:p>
            <a:r>
              <a:rPr lang="en-US" altLang="zh-CN" sz="3600" dirty="0"/>
              <a:t>Outputs</a:t>
            </a:r>
          </a:p>
          <a:p>
            <a:pPr lvl="1"/>
            <a:r>
              <a:rPr lang="en-US" altLang="zh-CN" sz="3200" dirty="0"/>
              <a:t>Screen</a:t>
            </a:r>
          </a:p>
          <a:p>
            <a:pPr lvl="1"/>
            <a:r>
              <a:rPr lang="en-US" altLang="zh-CN" sz="3200" dirty="0"/>
              <a:t>Audio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D471-3EA1-6A79-4029-3D4D62DF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19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359F3-9EE3-0728-3E5C-08BD2DC11FCA}"/>
              </a:ext>
            </a:extLst>
          </p:cNvPr>
          <p:cNvSpPr txBox="1"/>
          <p:nvPr/>
        </p:nvSpPr>
        <p:spPr>
          <a:xfrm rot="20321839">
            <a:off x="5412259" y="4687329"/>
            <a:ext cx="435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Application</a:t>
            </a:r>
            <a:r>
              <a:rPr lang="zh-CN" altLang="en-US" sz="3600" dirty="0"/>
              <a:t> </a:t>
            </a:r>
            <a:r>
              <a:rPr lang="en-US" altLang="zh-CN" sz="3600" dirty="0"/>
              <a:t>oriented!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47732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EB4A-9080-8CDB-E718-0D36411E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C0F3-1951-E1DE-9132-76E7EC43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Misc</a:t>
            </a:r>
          </a:p>
          <a:p>
            <a:pPr lvl="1"/>
            <a:r>
              <a:rPr lang="en-US" altLang="zh-CN" sz="3200" b="1" dirty="0"/>
              <a:t>Self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introduction</a:t>
            </a:r>
            <a:endParaRPr lang="en-CN" altLang="zh-CN" sz="3200" b="1" dirty="0"/>
          </a:p>
          <a:p>
            <a:pPr lvl="1"/>
            <a:r>
              <a:rPr lang="en-US" altLang="zh-CN" sz="3200" b="1" dirty="0"/>
              <a:t>Course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policies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bits?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4E106-BBE7-F8C4-8A16-5284F4AB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321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CF0-2523-B5D4-8DEF-A744E758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8D98-06EC-0637-9CF2-4A5B5DF7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E341-938D-23E0-A435-24F80AA4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20</a:t>
            </a:fld>
            <a:endParaRPr lang="en-CN"/>
          </a:p>
        </p:txBody>
      </p:sp>
      <p:pic>
        <p:nvPicPr>
          <p:cNvPr id="2050" name="Picture 2" descr="FACOM128B-Feature">
            <a:extLst>
              <a:ext uri="{FF2B5EF4-FFF2-40B4-BE49-F238E27FC236}">
                <a16:creationId xmlns:a16="http://schemas.microsoft.com/office/drawing/2014/main" id="{A5BE325F-7525-5F5D-17A9-A7D9D542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121920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9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5523-E243-D282-4C62-468B3F0E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55"/>
            <a:ext cx="10515600" cy="1235788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engineering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F047-5860-AD3C-677E-6BA49527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861" y="1770036"/>
            <a:ext cx="6314346" cy="456139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Today,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stack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“normal”</a:t>
            </a:r>
          </a:p>
          <a:p>
            <a:pPr lvl="1"/>
            <a:r>
              <a:rPr lang="en-US" altLang="zh-CN" sz="2800" dirty="0"/>
              <a:t>Clear</a:t>
            </a:r>
            <a:r>
              <a:rPr lang="zh-CN" altLang="en-US" sz="2800" dirty="0"/>
              <a:t> </a:t>
            </a:r>
            <a:r>
              <a:rPr lang="en-US" altLang="zh-CN" sz="2800" dirty="0"/>
              <a:t>boundary</a:t>
            </a:r>
            <a:r>
              <a:rPr lang="zh-CN" altLang="en-US" sz="2800" dirty="0"/>
              <a:t> </a:t>
            </a:r>
            <a:r>
              <a:rPr lang="en-US" altLang="zh-CN" sz="2800" dirty="0"/>
              <a:t>b/t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sw</a:t>
            </a:r>
            <a:r>
              <a:rPr lang="en-US" altLang="zh-CN" sz="2800" dirty="0"/>
              <a:t>/</a:t>
            </a:r>
            <a:r>
              <a:rPr lang="en-US" altLang="zh-CN" sz="2800" dirty="0" err="1"/>
              <a:t>hw</a:t>
            </a:r>
            <a:endParaRPr lang="en-US" altLang="zh-CN" sz="2800" dirty="0"/>
          </a:p>
          <a:p>
            <a:pPr lvl="1"/>
            <a:r>
              <a:rPr lang="en-US" altLang="zh-CN" sz="2800" dirty="0"/>
              <a:t>Recompile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</a:p>
          <a:p>
            <a:pPr lvl="1"/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even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r>
              <a:rPr lang="zh-CN" altLang="en-US" sz="2800" dirty="0"/>
              <a:t> </a:t>
            </a:r>
            <a:r>
              <a:rPr lang="en-US" altLang="zh-CN" sz="2800" dirty="0"/>
              <a:t>once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everywhere</a:t>
            </a:r>
          </a:p>
          <a:p>
            <a:r>
              <a:rPr lang="en-US" altLang="zh-CN" sz="3200" dirty="0"/>
              <a:t>But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wasn’t</a:t>
            </a:r>
            <a:r>
              <a:rPr lang="zh-CN" altLang="en-US" sz="3200" dirty="0"/>
              <a:t> </a:t>
            </a:r>
            <a:r>
              <a:rPr lang="en-US" altLang="zh-CN" sz="3200" dirty="0"/>
              <a:t>decades</a:t>
            </a:r>
            <a:r>
              <a:rPr lang="zh-CN" altLang="en-US" sz="3200" dirty="0"/>
              <a:t> </a:t>
            </a:r>
            <a:r>
              <a:rPr lang="en-US" altLang="zh-CN" sz="3200" dirty="0"/>
              <a:t>ago</a:t>
            </a:r>
          </a:p>
          <a:p>
            <a:r>
              <a:rPr lang="en-US" altLang="zh-CN" sz="3200" dirty="0"/>
              <a:t>Beyond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engineering</a:t>
            </a:r>
            <a:r>
              <a:rPr lang="zh-CN" altLang="en-US" sz="3200" dirty="0"/>
              <a:t> </a:t>
            </a:r>
            <a:r>
              <a:rPr lang="en-US" altLang="zh-CN" sz="3200" dirty="0"/>
              <a:t>itself,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philosophy.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31C4E-3F58-531F-6783-0EAB68FB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21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2CE2-D241-AC5D-7E43-F43CE3AB9605}"/>
              </a:ext>
            </a:extLst>
          </p:cNvPr>
          <p:cNvSpPr/>
          <p:nvPr/>
        </p:nvSpPr>
        <p:spPr>
          <a:xfrm>
            <a:off x="1089678" y="1689466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B99AB-AB04-4BE9-FFDE-D04857572DCB}"/>
              </a:ext>
            </a:extLst>
          </p:cNvPr>
          <p:cNvSpPr/>
          <p:nvPr/>
        </p:nvSpPr>
        <p:spPr>
          <a:xfrm>
            <a:off x="1089674" y="2696780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2A473-FC76-FDA1-B125-57D232B660DC}"/>
              </a:ext>
            </a:extLst>
          </p:cNvPr>
          <p:cNvSpPr/>
          <p:nvPr/>
        </p:nvSpPr>
        <p:spPr>
          <a:xfrm>
            <a:off x="1089675" y="3216259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C6D45-26CF-5332-1244-EB9A91F9B8DA}"/>
              </a:ext>
            </a:extLst>
          </p:cNvPr>
          <p:cNvSpPr/>
          <p:nvPr/>
        </p:nvSpPr>
        <p:spPr>
          <a:xfrm>
            <a:off x="1089674" y="3724706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5A742-236D-0792-6F55-0697A14F1A95}"/>
              </a:ext>
            </a:extLst>
          </p:cNvPr>
          <p:cNvSpPr/>
          <p:nvPr/>
        </p:nvSpPr>
        <p:spPr>
          <a:xfrm>
            <a:off x="2024394" y="4233153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62C1D-AD53-41A8-6AEB-EAD23A8BDC55}"/>
              </a:ext>
            </a:extLst>
          </p:cNvPr>
          <p:cNvSpPr/>
          <p:nvPr/>
        </p:nvSpPr>
        <p:spPr>
          <a:xfrm>
            <a:off x="1089675" y="4741600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BCEDDE-9AFD-3DC4-17E8-D2243879DEAB}"/>
              </a:ext>
            </a:extLst>
          </p:cNvPr>
          <p:cNvSpPr/>
          <p:nvPr/>
        </p:nvSpPr>
        <p:spPr>
          <a:xfrm>
            <a:off x="1089675" y="5250047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E1079-55A7-C64F-F9D5-6B0445451AFA}"/>
              </a:ext>
            </a:extLst>
          </p:cNvPr>
          <p:cNvSpPr/>
          <p:nvPr/>
        </p:nvSpPr>
        <p:spPr>
          <a:xfrm>
            <a:off x="1089675" y="5758494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A96BE-B95D-A61D-C1B0-295FCE1C5231}"/>
              </a:ext>
            </a:extLst>
          </p:cNvPr>
          <p:cNvSpPr/>
          <p:nvPr/>
        </p:nvSpPr>
        <p:spPr>
          <a:xfrm>
            <a:off x="3622897" y="4741600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9A1B8-95C5-D4B9-B27C-2CF7414994E1}"/>
              </a:ext>
            </a:extLst>
          </p:cNvPr>
          <p:cNvSpPr/>
          <p:nvPr/>
        </p:nvSpPr>
        <p:spPr>
          <a:xfrm>
            <a:off x="3622897" y="5089821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59157-6425-7D66-CBB3-B4C1256FD63B}"/>
              </a:ext>
            </a:extLst>
          </p:cNvPr>
          <p:cNvSpPr/>
          <p:nvPr/>
        </p:nvSpPr>
        <p:spPr>
          <a:xfrm>
            <a:off x="1089674" y="4233153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220612-C91B-3AB2-AFE0-3A8223C20551}"/>
              </a:ext>
            </a:extLst>
          </p:cNvPr>
          <p:cNvSpPr/>
          <p:nvPr/>
        </p:nvSpPr>
        <p:spPr>
          <a:xfrm>
            <a:off x="1089675" y="2199365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9196A1-6187-0894-ECC1-94B6DA4DFE9F}"/>
              </a:ext>
            </a:extLst>
          </p:cNvPr>
          <p:cNvSpPr/>
          <p:nvPr/>
        </p:nvSpPr>
        <p:spPr>
          <a:xfrm>
            <a:off x="4686311" y="1689466"/>
            <a:ext cx="320470" cy="3345970"/>
          </a:xfrm>
          <a:prstGeom prst="rightBrace">
            <a:avLst>
              <a:gd name="adj1" fmla="val 22805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5630F7D-8F5D-F77E-ED75-F22BCB60E083}"/>
              </a:ext>
            </a:extLst>
          </p:cNvPr>
          <p:cNvSpPr/>
          <p:nvPr/>
        </p:nvSpPr>
        <p:spPr>
          <a:xfrm flipH="1">
            <a:off x="757552" y="4767859"/>
            <a:ext cx="320469" cy="1430901"/>
          </a:xfrm>
          <a:prstGeom prst="rightBrace">
            <a:avLst>
              <a:gd name="adj1" fmla="val 22805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E910C-E142-1986-6433-DDC1E4246DA7}"/>
              </a:ext>
            </a:extLst>
          </p:cNvPr>
          <p:cNvSpPr txBox="1"/>
          <p:nvPr/>
        </p:nvSpPr>
        <p:spPr>
          <a:xfrm rot="16200000">
            <a:off x="-365549" y="5220802"/>
            <a:ext cx="1698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Hardware</a:t>
            </a:r>
            <a:endParaRPr lang="en-C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A9DA4-EC4B-DFB3-631D-5287198E8609}"/>
              </a:ext>
            </a:extLst>
          </p:cNvPr>
          <p:cNvSpPr txBox="1"/>
          <p:nvPr/>
        </p:nvSpPr>
        <p:spPr>
          <a:xfrm rot="5400000">
            <a:off x="4455604" y="3100842"/>
            <a:ext cx="1564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Software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408102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9B792B-0889-9EBD-A4BF-D63E761C45FB}"/>
              </a:ext>
            </a:extLst>
          </p:cNvPr>
          <p:cNvSpPr/>
          <p:nvPr/>
        </p:nvSpPr>
        <p:spPr>
          <a:xfrm>
            <a:off x="1021492" y="1611705"/>
            <a:ext cx="3739978" cy="105212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568E4-61ED-E21E-68A8-D498DE52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an</a:t>
            </a:r>
            <a:r>
              <a:rPr lang="zh-CN" altLang="en-US" sz="5400" dirty="0"/>
              <a:t> </a:t>
            </a:r>
            <a:r>
              <a:rPr lang="en-US" altLang="zh-CN" sz="5400" dirty="0"/>
              <a:t>engineering</a:t>
            </a:r>
            <a:r>
              <a:rPr lang="zh-CN" altLang="en-US" sz="5400" dirty="0"/>
              <a:t> </a:t>
            </a:r>
            <a:r>
              <a:rPr lang="en-US" altLang="zh-CN" sz="5400" dirty="0"/>
              <a:t>philosophy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7414-8A07-7CC6-054F-E6B57F305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738" y="1220403"/>
            <a:ext cx="6304005" cy="3393019"/>
          </a:xfrm>
        </p:spPr>
        <p:txBody>
          <a:bodyPr>
            <a:normAutofit/>
          </a:bodyPr>
          <a:lstStyle/>
          <a:p>
            <a:r>
              <a:rPr lang="en-CN" sz="3200" dirty="0"/>
              <a:t>W</a:t>
            </a:r>
            <a:r>
              <a:rPr lang="en-US" altLang="zh-CN" sz="3200" dirty="0"/>
              <a:t>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frontend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backend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website/application</a:t>
            </a:r>
            <a:r>
              <a:rPr lang="zh-CN" altLang="en-US" sz="3200" dirty="0"/>
              <a:t> </a:t>
            </a:r>
            <a:r>
              <a:rPr lang="en-US" altLang="zh-CN" sz="3200" dirty="0"/>
              <a:t>design?</a:t>
            </a:r>
          </a:p>
          <a:p>
            <a:pPr lvl="1"/>
            <a:r>
              <a:rPr lang="en-US" altLang="zh-CN" sz="2800" dirty="0"/>
              <a:t>FE: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interface,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users’</a:t>
            </a:r>
            <a:r>
              <a:rPr lang="zh-CN" altLang="en-US" sz="2800" dirty="0"/>
              <a:t> </a:t>
            </a:r>
            <a:r>
              <a:rPr lang="en-US" altLang="zh-CN" sz="2800" dirty="0"/>
              <a:t>devices</a:t>
            </a:r>
          </a:p>
          <a:p>
            <a:pPr lvl="1"/>
            <a:r>
              <a:rPr lang="en-US" altLang="zh-CN" sz="2800" dirty="0"/>
              <a:t>BE:</a:t>
            </a:r>
            <a:r>
              <a:rPr lang="zh-CN" altLang="en-US" sz="2800" dirty="0"/>
              <a:t> </a:t>
            </a:r>
            <a:r>
              <a:rPr lang="en-US" altLang="zh-CN" sz="2800" dirty="0"/>
              <a:t>Server</a:t>
            </a:r>
            <a:r>
              <a:rPr lang="zh-CN" altLang="en-US" sz="2800" dirty="0"/>
              <a:t> </a:t>
            </a:r>
            <a:r>
              <a:rPr lang="en-US" altLang="zh-CN" sz="2800" dirty="0"/>
              <a:t>processing,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machines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centers</a:t>
            </a:r>
          </a:p>
          <a:p>
            <a:pPr lvl="1"/>
            <a:r>
              <a:rPr lang="en-US" sz="2800" dirty="0"/>
              <a:t>B</a:t>
            </a:r>
            <a:r>
              <a:rPr lang="en-US" altLang="zh-CN" sz="2800" dirty="0"/>
              <a:t>/t:</a:t>
            </a:r>
            <a:r>
              <a:rPr lang="zh-CN" altLang="en-US" sz="2800" dirty="0"/>
              <a:t> </a:t>
            </a:r>
            <a:r>
              <a:rPr lang="en-US" altLang="zh-CN" sz="2800" dirty="0"/>
              <a:t>POST</a:t>
            </a:r>
            <a:r>
              <a:rPr lang="zh-CN" altLang="en-US" sz="2800" dirty="0"/>
              <a:t> </a:t>
            </a:r>
            <a:r>
              <a:rPr lang="en-US" altLang="zh-CN" sz="2800" dirty="0"/>
              <a:t>protocol</a:t>
            </a:r>
            <a:endParaRPr lang="en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560AD-4FBD-B12C-F4C8-3B54BA6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FA633-2769-2761-DC2E-709E6AFDB5CB}"/>
              </a:ext>
            </a:extLst>
          </p:cNvPr>
          <p:cNvSpPr/>
          <p:nvPr/>
        </p:nvSpPr>
        <p:spPr>
          <a:xfrm>
            <a:off x="1089678" y="1689466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CFF02-673B-AA9C-26CA-9D9F36E2C195}"/>
              </a:ext>
            </a:extLst>
          </p:cNvPr>
          <p:cNvSpPr/>
          <p:nvPr/>
        </p:nvSpPr>
        <p:spPr>
          <a:xfrm>
            <a:off x="1089674" y="2696780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9D09B-7B7A-8230-4129-43CF5FAF146F}"/>
              </a:ext>
            </a:extLst>
          </p:cNvPr>
          <p:cNvSpPr/>
          <p:nvPr/>
        </p:nvSpPr>
        <p:spPr>
          <a:xfrm>
            <a:off x="1089675" y="3216259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A353-BBC2-302F-56AF-B8DBABB1505B}"/>
              </a:ext>
            </a:extLst>
          </p:cNvPr>
          <p:cNvSpPr/>
          <p:nvPr/>
        </p:nvSpPr>
        <p:spPr>
          <a:xfrm>
            <a:off x="1089674" y="3724706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14F55-9BBE-F431-27F0-1CE2F65A26B7}"/>
              </a:ext>
            </a:extLst>
          </p:cNvPr>
          <p:cNvSpPr/>
          <p:nvPr/>
        </p:nvSpPr>
        <p:spPr>
          <a:xfrm>
            <a:off x="2024394" y="4233153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68112-F89F-5A77-88D9-B929D373E08D}"/>
              </a:ext>
            </a:extLst>
          </p:cNvPr>
          <p:cNvSpPr/>
          <p:nvPr/>
        </p:nvSpPr>
        <p:spPr>
          <a:xfrm>
            <a:off x="1089675" y="4741600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806E9-239F-A506-7D79-AD1B3C50B089}"/>
              </a:ext>
            </a:extLst>
          </p:cNvPr>
          <p:cNvSpPr/>
          <p:nvPr/>
        </p:nvSpPr>
        <p:spPr>
          <a:xfrm>
            <a:off x="1089675" y="5250047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2E9B8-FE5F-AF36-02D7-1BEDE9DEA3AF}"/>
              </a:ext>
            </a:extLst>
          </p:cNvPr>
          <p:cNvSpPr/>
          <p:nvPr/>
        </p:nvSpPr>
        <p:spPr>
          <a:xfrm>
            <a:off x="1089675" y="5758494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497A-0550-344E-FEB8-909BCE064A3F}"/>
              </a:ext>
            </a:extLst>
          </p:cNvPr>
          <p:cNvSpPr/>
          <p:nvPr/>
        </p:nvSpPr>
        <p:spPr>
          <a:xfrm>
            <a:off x="3622897" y="4741600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761A7-2BD0-2A34-B546-564CBCB760CB}"/>
              </a:ext>
            </a:extLst>
          </p:cNvPr>
          <p:cNvSpPr/>
          <p:nvPr/>
        </p:nvSpPr>
        <p:spPr>
          <a:xfrm>
            <a:off x="3622897" y="5089821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847B75-A957-269A-3C98-09EA0F63EC3A}"/>
              </a:ext>
            </a:extLst>
          </p:cNvPr>
          <p:cNvSpPr/>
          <p:nvPr/>
        </p:nvSpPr>
        <p:spPr>
          <a:xfrm>
            <a:off x="1089674" y="4233153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772A6D-29E7-39C3-EA96-BE42E63604C4}"/>
              </a:ext>
            </a:extLst>
          </p:cNvPr>
          <p:cNvSpPr/>
          <p:nvPr/>
        </p:nvSpPr>
        <p:spPr>
          <a:xfrm>
            <a:off x="1089675" y="2199365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0144E4-C0FB-0FD4-3154-92604F7F3465}"/>
              </a:ext>
            </a:extLst>
          </p:cNvPr>
          <p:cNvCxnSpPr>
            <a:cxnSpLocks/>
          </p:cNvCxnSpPr>
          <p:nvPr/>
        </p:nvCxnSpPr>
        <p:spPr>
          <a:xfrm flipV="1">
            <a:off x="4761470" y="1348581"/>
            <a:ext cx="856735" cy="263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1E8C3-A325-3738-D041-CBAA522688A3}"/>
              </a:ext>
            </a:extLst>
          </p:cNvPr>
          <p:cNvCxnSpPr>
            <a:cxnSpLocks/>
          </p:cNvCxnSpPr>
          <p:nvPr/>
        </p:nvCxnSpPr>
        <p:spPr>
          <a:xfrm>
            <a:off x="4761470" y="2639631"/>
            <a:ext cx="1169773" cy="1525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2C6601-4268-4253-0909-11BB2B8ABAA6}"/>
              </a:ext>
            </a:extLst>
          </p:cNvPr>
          <p:cNvSpPr/>
          <p:nvPr/>
        </p:nvSpPr>
        <p:spPr>
          <a:xfrm>
            <a:off x="3546389" y="4699789"/>
            <a:ext cx="1215081" cy="73687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A79E4-22C8-F9A0-69A9-9CF4A040865F}"/>
              </a:ext>
            </a:extLst>
          </p:cNvPr>
          <p:cNvCxnSpPr>
            <a:cxnSpLocks/>
          </p:cNvCxnSpPr>
          <p:nvPr/>
        </p:nvCxnSpPr>
        <p:spPr>
          <a:xfrm flipV="1">
            <a:off x="4758815" y="4555042"/>
            <a:ext cx="859390" cy="166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B7C5CA-03E6-D45C-00EF-5703A16CD8C4}"/>
              </a:ext>
            </a:extLst>
          </p:cNvPr>
          <p:cNvCxnSpPr>
            <a:cxnSpLocks/>
          </p:cNvCxnSpPr>
          <p:nvPr/>
        </p:nvCxnSpPr>
        <p:spPr>
          <a:xfrm>
            <a:off x="4758815" y="5398084"/>
            <a:ext cx="773923" cy="573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DC73DB-CC34-BA17-8A33-7FCAEAE7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28" t="12142" r="6369" b="9412"/>
          <a:stretch>
            <a:fillRect/>
          </a:stretch>
        </p:blipFill>
        <p:spPr>
          <a:xfrm>
            <a:off x="5532738" y="4655891"/>
            <a:ext cx="592640" cy="5661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C0C30F-BBD3-D4EA-D50F-E11ACFB6B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3" t="9667" r="11417" b="12064"/>
          <a:stretch>
            <a:fillRect/>
          </a:stretch>
        </p:blipFill>
        <p:spPr>
          <a:xfrm>
            <a:off x="5511786" y="5301833"/>
            <a:ext cx="603342" cy="5966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D924AD-1D28-A1BF-5AB6-9F278060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22" t="9343" r="6886" b="7178"/>
          <a:stretch>
            <a:fillRect/>
          </a:stretch>
        </p:blipFill>
        <p:spPr>
          <a:xfrm>
            <a:off x="7340392" y="5009826"/>
            <a:ext cx="592640" cy="584013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54DA3C8D-3105-EA49-5183-030D44F0AA59}"/>
              </a:ext>
            </a:extLst>
          </p:cNvPr>
          <p:cNvSpPr/>
          <p:nvPr/>
        </p:nvSpPr>
        <p:spPr>
          <a:xfrm>
            <a:off x="6283054" y="5044820"/>
            <a:ext cx="923482" cy="5140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303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6AC6-C72B-F88A-F035-ADAA0697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3C65-390B-9ED3-BA43-2B5EC4C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54" y="23019"/>
            <a:ext cx="11645348" cy="103625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Engineering</a:t>
            </a:r>
            <a:r>
              <a:rPr lang="zh-CN" altLang="en-US" sz="5400" dirty="0"/>
              <a:t> </a:t>
            </a:r>
            <a:r>
              <a:rPr lang="en-US" altLang="zh-CN" sz="5400" dirty="0"/>
              <a:t>Philosophy:</a:t>
            </a:r>
            <a:r>
              <a:rPr lang="zh-CN" altLang="en-US" sz="5400" dirty="0"/>
              <a:t> </a:t>
            </a:r>
            <a:r>
              <a:rPr lang="en-US" altLang="zh-CN" sz="5400" dirty="0"/>
              <a:t>Manage</a:t>
            </a:r>
            <a:r>
              <a:rPr lang="zh-CN" altLang="en-US" sz="5400" dirty="0"/>
              <a:t> </a:t>
            </a:r>
            <a:r>
              <a:rPr lang="en-US" altLang="zh-CN" sz="5400" dirty="0"/>
              <a:t>Legacies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2943-2DCC-4E94-B5F9-787BFBD7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23</a:t>
            </a:fld>
            <a:endParaRPr lang="en-C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18E770-AF02-84AF-90C3-06497BA5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7" y="1195636"/>
            <a:ext cx="45212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92DC7-CE44-9DB8-D84E-7094F9D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7" y="4512674"/>
            <a:ext cx="61468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332E6-9A2F-7509-661B-F34099A20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17" y="2754398"/>
            <a:ext cx="4889500" cy="1600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97A40EA-C0D7-E982-8D95-F6CB9096CD86}"/>
              </a:ext>
            </a:extLst>
          </p:cNvPr>
          <p:cNvSpPr/>
          <p:nvPr/>
        </p:nvSpPr>
        <p:spPr>
          <a:xfrm rot="2986430">
            <a:off x="4410655" y="2373769"/>
            <a:ext cx="847300" cy="568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F6654F-9C98-61BA-6351-23D15AB5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1" y="1217351"/>
            <a:ext cx="6036961" cy="345573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rule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thumb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develop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incrementally</a:t>
            </a:r>
            <a:endParaRPr lang="en-CN" altLang="zh-CN" dirty="0"/>
          </a:p>
          <a:p>
            <a:r>
              <a:rPr lang="en-US" altLang="zh-CN" sz="3600" dirty="0"/>
              <a:t>Then</a:t>
            </a:r>
            <a:r>
              <a:rPr lang="zh-CN" altLang="en-US" sz="3600" dirty="0"/>
              <a:t> </a:t>
            </a:r>
            <a:r>
              <a:rPr lang="en-US" altLang="zh-CN" sz="3600" dirty="0"/>
              <a:t>inevitably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need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manage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legacies</a:t>
            </a:r>
          </a:p>
          <a:p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legacy</a:t>
            </a:r>
            <a:r>
              <a:rPr lang="zh-CN" altLang="en-US" sz="3600" dirty="0"/>
              <a:t> </a:t>
            </a:r>
            <a:r>
              <a:rPr lang="en-US" altLang="zh-CN" sz="3600" dirty="0"/>
              <a:t>wrapper</a:t>
            </a:r>
            <a:r>
              <a:rPr lang="zh-CN" altLang="en-US" sz="3600" dirty="0"/>
              <a:t> </a:t>
            </a:r>
            <a:r>
              <a:rPr lang="en-US" altLang="zh-CN" sz="3600" dirty="0"/>
              <a:t>creates</a:t>
            </a:r>
            <a:r>
              <a:rPr lang="zh-CN" altLang="en-US" sz="3600" dirty="0"/>
              <a:t> </a:t>
            </a:r>
            <a:r>
              <a:rPr lang="en-US" altLang="zh-CN" sz="3600" dirty="0"/>
              <a:t>illusion</a:t>
            </a:r>
            <a:r>
              <a:rPr lang="zh-CN" altLang="en-US" sz="3600" dirty="0"/>
              <a:t> </a:t>
            </a:r>
            <a:r>
              <a:rPr lang="en-US" altLang="zh-CN" sz="3600" dirty="0"/>
              <a:t>that</a:t>
            </a:r>
            <a:r>
              <a:rPr lang="zh-CN" altLang="en-US" sz="3600" dirty="0"/>
              <a:t> </a:t>
            </a:r>
            <a:r>
              <a:rPr lang="en-US" altLang="zh-CN" sz="3600" dirty="0"/>
              <a:t>old</a:t>
            </a:r>
            <a:r>
              <a:rPr lang="zh-CN" altLang="en-US" sz="3600" dirty="0"/>
              <a:t> </a:t>
            </a:r>
            <a:r>
              <a:rPr lang="en-US" altLang="zh-CN" sz="3600" dirty="0"/>
              <a:t>function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D9D4B-7F37-E10F-22BB-0F4710AE52FE}"/>
              </a:ext>
            </a:extLst>
          </p:cNvPr>
          <p:cNvSpPr txBox="1"/>
          <p:nvPr/>
        </p:nvSpPr>
        <p:spPr>
          <a:xfrm>
            <a:off x="6648450" y="4349918"/>
            <a:ext cx="210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still</a:t>
            </a:r>
            <a:r>
              <a:rPr lang="zh-CN" altLang="en-US" sz="3600" dirty="0"/>
              <a:t> </a:t>
            </a:r>
            <a:r>
              <a:rPr lang="en-US" altLang="zh-CN" sz="3600" dirty="0"/>
              <a:t>there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4055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4E51-FF34-69C1-E76D-37FDA57B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27E8-4FCD-146B-BDF1-1F487765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840D-3B18-DB05-4ADB-1FCEE25D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Misc</a:t>
            </a:r>
          </a:p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system?</a:t>
            </a:r>
          </a:p>
          <a:p>
            <a:r>
              <a:rPr lang="en-US" altLang="zh-CN" sz="3600" b="1" dirty="0"/>
              <a:t>How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we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learn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system?</a:t>
            </a:r>
          </a:p>
          <a:p>
            <a:r>
              <a:rPr lang="en-US" altLang="zh-CN" sz="3600" b="1" dirty="0"/>
              <a:t>Why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bits?</a:t>
            </a:r>
          </a:p>
          <a:p>
            <a:pPr lvl="1"/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quick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tool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digital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signal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4A31A-FA29-D979-8BEB-BA34B084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66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EEF1-6A03-8FD6-4452-8F03923E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7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How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learn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5573-7263-2AAC-0B53-65AB4B02B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35844"/>
            <a:ext cx="8912612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science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unique.</a:t>
            </a:r>
          </a:p>
          <a:p>
            <a:pPr lvl="1"/>
            <a:r>
              <a:rPr lang="en-US" altLang="zh-CN" sz="3600" dirty="0"/>
              <a:t>Re-practice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philosophy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existing</a:t>
            </a:r>
            <a:r>
              <a:rPr lang="zh-CN" altLang="en-US" sz="3600" dirty="0"/>
              <a:t> </a:t>
            </a:r>
            <a:r>
              <a:rPr lang="en-US" altLang="zh-CN" sz="3600" dirty="0"/>
              <a:t>industry</a:t>
            </a:r>
            <a:r>
              <a:rPr lang="zh-CN" altLang="en-US" sz="3600" dirty="0"/>
              <a:t> </a:t>
            </a:r>
            <a:r>
              <a:rPr lang="en-US" altLang="zh-CN" sz="3600" dirty="0"/>
              <a:t>divisions.</a:t>
            </a:r>
          </a:p>
          <a:p>
            <a:pPr lvl="1"/>
            <a:r>
              <a:rPr lang="en-US" altLang="zh-CN" sz="3600" dirty="0"/>
              <a:t>Labor</a:t>
            </a:r>
            <a:r>
              <a:rPr lang="zh-CN" altLang="en-US" sz="3600" dirty="0"/>
              <a:t> </a:t>
            </a:r>
            <a:r>
              <a:rPr lang="en-US" altLang="zh-CN" sz="3600" dirty="0"/>
              <a:t>division,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modular</a:t>
            </a:r>
            <a:r>
              <a:rPr lang="zh-CN" altLang="en-US" sz="3600" dirty="0"/>
              <a:t> </a:t>
            </a:r>
            <a:r>
              <a:rPr lang="en-US" altLang="zh-CN" sz="3600" dirty="0"/>
              <a:t>design</a:t>
            </a:r>
          </a:p>
          <a:p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science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unique</a:t>
            </a:r>
          </a:p>
          <a:p>
            <a:pPr lvl="1"/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user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developer</a:t>
            </a:r>
          </a:p>
          <a:p>
            <a:pPr lvl="1"/>
            <a:r>
              <a:rPr lang="en-US" altLang="zh-CN" sz="3600" dirty="0"/>
              <a:t>Everything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tried</a:t>
            </a:r>
            <a:r>
              <a:rPr lang="zh-CN" altLang="en-US" sz="3600" dirty="0"/>
              <a:t> </a:t>
            </a:r>
            <a:r>
              <a:rPr lang="en-US" altLang="zh-CN" sz="3600" dirty="0"/>
              <a:t>immediately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DC270-641F-0768-E0A3-4271CA9D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612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24FF-5748-64D1-9E37-9613B35F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07950"/>
            <a:ext cx="11978640" cy="1006475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Bit:</a:t>
            </a:r>
            <a:r>
              <a:rPr lang="zh-CN" altLang="en-US" sz="4800" dirty="0"/>
              <a:t> </a:t>
            </a:r>
            <a:r>
              <a:rPr lang="en-US" altLang="zh-CN" sz="4800" dirty="0"/>
              <a:t>Basic</a:t>
            </a:r>
            <a:r>
              <a:rPr lang="zh-CN" altLang="en-US" sz="4800" dirty="0"/>
              <a:t> </a:t>
            </a:r>
            <a:r>
              <a:rPr lang="en-US" altLang="zh-CN" sz="4800" dirty="0"/>
              <a:t>Information</a:t>
            </a:r>
            <a:r>
              <a:rPr lang="zh-CN" altLang="en-US" sz="4800" dirty="0"/>
              <a:t> </a:t>
            </a:r>
            <a:r>
              <a:rPr lang="en-US" altLang="zh-CN" sz="4800" dirty="0"/>
              <a:t>Building</a:t>
            </a:r>
            <a:r>
              <a:rPr lang="zh-CN" altLang="en-US" sz="4800" dirty="0"/>
              <a:t> </a:t>
            </a:r>
            <a:r>
              <a:rPr lang="en-US" altLang="zh-CN" sz="4800" dirty="0"/>
              <a:t>Block;</a:t>
            </a:r>
            <a:r>
              <a:rPr lang="zh-CN" altLang="en-US" sz="4800" dirty="0"/>
              <a:t> </a:t>
            </a:r>
            <a:r>
              <a:rPr lang="en-US" altLang="zh-CN" sz="4800" dirty="0"/>
              <a:t>But</a:t>
            </a:r>
            <a:r>
              <a:rPr lang="zh-CN" altLang="en-US" sz="4800" dirty="0"/>
              <a:t> </a:t>
            </a:r>
            <a:r>
              <a:rPr lang="en-US" altLang="zh-CN" sz="4800" dirty="0"/>
              <a:t>why?</a:t>
            </a:r>
            <a:endParaRPr lang="en-C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B6FC5-5A1D-6EE1-AA60-C64E050C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34"/>
            <a:ext cx="7785734" cy="217360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bit?</a:t>
            </a:r>
          </a:p>
          <a:p>
            <a:pPr lvl="1"/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88447-E81B-403F-2A04-A1C6DFC8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26</a:t>
            </a:fld>
            <a:endParaRPr lang="en-CN"/>
          </a:p>
        </p:txBody>
      </p:sp>
      <p:pic>
        <p:nvPicPr>
          <p:cNvPr id="1028" name="Picture 4" descr="10PCS DOUBLE END SCREWDRIVER BITS SET">
            <a:extLst>
              <a:ext uri="{FF2B5EF4-FFF2-40B4-BE49-F238E27FC236}">
                <a16:creationId xmlns:a16="http://schemas.microsoft.com/office/drawing/2014/main" id="{F197D037-69E7-73BC-B0CA-F657F4DE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17656" r="10332" b="18184"/>
          <a:stretch>
            <a:fillRect/>
          </a:stretch>
        </p:blipFill>
        <p:spPr bwMode="auto">
          <a:xfrm>
            <a:off x="4309993" y="1033042"/>
            <a:ext cx="2937511" cy="23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F34346-8A2C-753C-C5A4-119359EBBDB8}"/>
              </a:ext>
            </a:extLst>
          </p:cNvPr>
          <p:cNvSpPr txBox="1">
            <a:spLocks/>
          </p:cNvSpPr>
          <p:nvPr/>
        </p:nvSpPr>
        <p:spPr>
          <a:xfrm>
            <a:off x="838200" y="3661410"/>
            <a:ext cx="7785734" cy="236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E18B17-E3E0-C5B4-2454-19744D1EDC15}"/>
              </a:ext>
            </a:extLst>
          </p:cNvPr>
          <p:cNvSpPr txBox="1">
            <a:spLocks/>
          </p:cNvSpPr>
          <p:nvPr/>
        </p:nvSpPr>
        <p:spPr>
          <a:xfrm>
            <a:off x="893445" y="3661410"/>
            <a:ext cx="9622155" cy="2739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analogy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non-EE</a:t>
            </a:r>
            <a:r>
              <a:rPr lang="zh-CN" altLang="en-US" sz="4000" dirty="0"/>
              <a:t> </a:t>
            </a:r>
            <a:r>
              <a:rPr lang="en-US" altLang="zh-CN" sz="4000" dirty="0"/>
              <a:t>person</a:t>
            </a:r>
            <a:r>
              <a:rPr lang="zh-CN" altLang="en-US" sz="4000" dirty="0"/>
              <a:t> </a:t>
            </a:r>
            <a:r>
              <a:rPr lang="en-US" altLang="zh-CN" sz="4000" dirty="0"/>
              <a:t>(just</a:t>
            </a:r>
            <a:r>
              <a:rPr lang="zh-CN" altLang="en-US" sz="4000" dirty="0"/>
              <a:t> </a:t>
            </a:r>
            <a:r>
              <a:rPr lang="en-US" altLang="zh-CN" sz="4000" dirty="0"/>
              <a:t>like</a:t>
            </a:r>
            <a:r>
              <a:rPr lang="zh-CN" altLang="en-US" sz="4000" dirty="0"/>
              <a:t> </a:t>
            </a:r>
            <a:r>
              <a:rPr lang="en-US" altLang="zh-CN" sz="4000" dirty="0"/>
              <a:t>me)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valve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fluid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2853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CABF-1707-CEB7-503C-DC1B0F0D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98" y="291295"/>
            <a:ext cx="7296466" cy="1534330"/>
          </a:xfrm>
        </p:spPr>
        <p:txBody>
          <a:bodyPr>
            <a:normAutofit/>
          </a:bodyPr>
          <a:lstStyle/>
          <a:p>
            <a:r>
              <a:rPr lang="en-US" altLang="zh-CN" dirty="0"/>
              <a:t>Valve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br>
              <a:rPr lang="en-US" altLang="zh-CN" dirty="0"/>
            </a:b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3C723-5443-3DA2-AD4C-582288A6D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25" y="2032041"/>
            <a:ext cx="6704014" cy="401474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fluid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push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valve</a:t>
            </a:r>
          </a:p>
          <a:p>
            <a:pPr lvl="1"/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represents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</a:p>
          <a:p>
            <a:pPr lvl="1"/>
            <a:r>
              <a:rPr lang="en-US" altLang="zh-CN" sz="2800" dirty="0"/>
              <a:t>Low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represents</a:t>
            </a:r>
            <a:r>
              <a:rPr lang="zh-CN" altLang="en-US" sz="2800" dirty="0"/>
              <a:t> </a:t>
            </a:r>
            <a:r>
              <a:rPr lang="en-US" altLang="zh-CN" sz="2800" dirty="0"/>
              <a:t>0</a:t>
            </a:r>
          </a:p>
          <a:p>
            <a:r>
              <a:rPr lang="en-US" altLang="zh-CN" sz="3200" dirty="0"/>
              <a:t>Valve</a:t>
            </a:r>
            <a:r>
              <a:rPr lang="zh-CN" altLang="en-US" sz="3200" dirty="0"/>
              <a:t> </a:t>
            </a:r>
            <a:r>
              <a:rPr lang="en-US" altLang="zh-CN" sz="3200" dirty="0"/>
              <a:t>opens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closes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way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fluids</a:t>
            </a:r>
          </a:p>
          <a:p>
            <a:pPr lvl="1"/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small</a:t>
            </a:r>
            <a:r>
              <a:rPr lang="zh-CN" altLang="en-US" sz="2800" dirty="0"/>
              <a:t> </a:t>
            </a:r>
            <a:r>
              <a:rPr lang="en-US" altLang="zh-CN" sz="2800" dirty="0"/>
              <a:t>hole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mover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middle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allows</a:t>
            </a:r>
            <a:r>
              <a:rPr lang="zh-CN" altLang="en-US" sz="2800" dirty="0"/>
              <a:t> </a:t>
            </a:r>
            <a:r>
              <a:rPr lang="en-US" altLang="zh-CN" sz="2800" dirty="0"/>
              <a:t>fluid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flow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endParaRPr lang="en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A54D9-9C2F-91FA-0571-0F60AEA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27</a:t>
            </a:fld>
            <a:endParaRPr lang="en-CN"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AA3DDFC1-2A11-CD5F-A53F-A356E3EA1A37}"/>
              </a:ext>
            </a:extLst>
          </p:cNvPr>
          <p:cNvGrpSpPr>
            <a:grpSpLocks/>
          </p:cNvGrpSpPr>
          <p:nvPr/>
        </p:nvGrpSpPr>
        <p:grpSpPr bwMode="auto">
          <a:xfrm>
            <a:off x="8659814" y="2592705"/>
            <a:ext cx="1524000" cy="304800"/>
            <a:chOff x="1116" y="3600"/>
            <a:chExt cx="960" cy="192"/>
          </a:xfrm>
        </p:grpSpPr>
        <p:sp>
          <p:nvSpPr>
            <p:cNvPr id="6" name="Rectangle 83" descr="50%">
              <a:extLst>
                <a:ext uri="{FF2B5EF4-FFF2-40B4-BE49-F238E27FC236}">
                  <a16:creationId xmlns:a16="http://schemas.microsoft.com/office/drawing/2014/main" id="{A7977EA9-8E77-F1F7-41B8-3CD705604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600"/>
              <a:ext cx="480" cy="1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90">
              <a:extLst>
                <a:ext uri="{FF2B5EF4-FFF2-40B4-BE49-F238E27FC236}">
                  <a16:creationId xmlns:a16="http://schemas.microsoft.com/office/drawing/2014/main" id="{A5B0C31A-F4AF-2A72-7AFE-28BB1422B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6" y="3600"/>
              <a:ext cx="480" cy="192"/>
              <a:chOff x="2496" y="2448"/>
              <a:chExt cx="480" cy="192"/>
            </a:xfrm>
          </p:grpSpPr>
          <p:sp>
            <p:nvSpPr>
              <p:cNvPr id="8" name="Rectangle 91">
                <a:extLst>
                  <a:ext uri="{FF2B5EF4-FFF2-40B4-BE49-F238E27FC236}">
                    <a16:creationId xmlns:a16="http://schemas.microsoft.com/office/drawing/2014/main" id="{A14AB188-F0F7-594F-E5DB-A3A17E7F6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Rectangle 92" descr="Light upward diagonal">
                <a:extLst>
                  <a:ext uri="{FF2B5EF4-FFF2-40B4-BE49-F238E27FC236}">
                    <a16:creationId xmlns:a16="http://schemas.microsoft.com/office/drawing/2014/main" id="{3CABF46E-280D-F09C-B05B-8B4A2488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108">
            <a:extLst>
              <a:ext uri="{FF2B5EF4-FFF2-40B4-BE49-F238E27FC236}">
                <a16:creationId xmlns:a16="http://schemas.microsoft.com/office/drawing/2014/main" id="{67A6195C-15CF-3A53-2753-819BC330C93B}"/>
              </a:ext>
            </a:extLst>
          </p:cNvPr>
          <p:cNvGrpSpPr>
            <a:grpSpLocks/>
          </p:cNvGrpSpPr>
          <p:nvPr/>
        </p:nvGrpSpPr>
        <p:grpSpPr bwMode="auto">
          <a:xfrm>
            <a:off x="9117014" y="1144905"/>
            <a:ext cx="762000" cy="304800"/>
            <a:chOff x="2496" y="2448"/>
            <a:chExt cx="480" cy="192"/>
          </a:xfrm>
        </p:grpSpPr>
        <p:sp>
          <p:nvSpPr>
            <p:cNvPr id="11" name="Rectangle 109">
              <a:extLst>
                <a:ext uri="{FF2B5EF4-FFF2-40B4-BE49-F238E27FC236}">
                  <a16:creationId xmlns:a16="http://schemas.microsoft.com/office/drawing/2014/main" id="{78442671-6C52-4FDE-55B0-0EA509A17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10" descr="Light upward diagonal">
              <a:extLst>
                <a:ext uri="{FF2B5EF4-FFF2-40B4-BE49-F238E27FC236}">
                  <a16:creationId xmlns:a16="http://schemas.microsoft.com/office/drawing/2014/main" id="{E69613EA-092C-74D3-1FD4-A435DC213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80">
            <a:extLst>
              <a:ext uri="{FF2B5EF4-FFF2-40B4-BE49-F238E27FC236}">
                <a16:creationId xmlns:a16="http://schemas.microsoft.com/office/drawing/2014/main" id="{08DFE1ED-F570-4663-432C-E79E6445F4D2}"/>
              </a:ext>
            </a:extLst>
          </p:cNvPr>
          <p:cNvGrpSpPr>
            <a:grpSpLocks/>
          </p:cNvGrpSpPr>
          <p:nvPr/>
        </p:nvGrpSpPr>
        <p:grpSpPr bwMode="auto">
          <a:xfrm>
            <a:off x="7770814" y="2135505"/>
            <a:ext cx="2489200" cy="1219200"/>
            <a:chOff x="556" y="3312"/>
            <a:chExt cx="1568" cy="768"/>
          </a:xfrm>
        </p:grpSpPr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462F3CDE-03AF-B190-99CC-DA1AA4A1B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79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ECF96CF1-6D17-1076-7F3D-62F703909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B89C657-25F7-4A37-0674-57925B1B5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D559FA9C-65FA-2CCC-4AFB-FEBAAC816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3594148D-6B8F-B6AB-0363-42B84718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06AA7EF7-747B-83B7-556A-510312D1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55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6700AB7B-F669-CA9A-172F-38C6324D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0015EAED-6AC0-2494-6B3B-2460011D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71">
              <a:extLst>
                <a:ext uri="{FF2B5EF4-FFF2-40B4-BE49-F238E27FC236}">
                  <a16:creationId xmlns:a16="http://schemas.microsoft.com/office/drawing/2014/main" id="{40E8B10A-764B-DD0D-DEEC-706408E3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79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955DC5FD-3EB0-6758-5DB8-DF7BD3EFE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C5E6B96C-7158-814A-8D2A-10A0B329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4C5FCD6F-04BC-8837-C79B-9686AAAF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55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115">
              <a:extLst>
                <a:ext uri="{FF2B5EF4-FFF2-40B4-BE49-F238E27FC236}">
                  <a16:creationId xmlns:a16="http://schemas.microsoft.com/office/drawing/2014/main" id="{16D2DC0D-3C34-7EBE-75C9-6BB089A50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" y="3552"/>
              <a:ext cx="4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</p:txBody>
        </p:sp>
      </p:grpSp>
      <p:grpSp>
        <p:nvGrpSpPr>
          <p:cNvPr id="27" name="Group 182">
            <a:extLst>
              <a:ext uri="{FF2B5EF4-FFF2-40B4-BE49-F238E27FC236}">
                <a16:creationId xmlns:a16="http://schemas.microsoft.com/office/drawing/2014/main" id="{B79AB65F-255C-C7B6-95C9-9894A713D4E3}"/>
              </a:ext>
            </a:extLst>
          </p:cNvPr>
          <p:cNvGrpSpPr>
            <a:grpSpLocks/>
          </p:cNvGrpSpPr>
          <p:nvPr/>
        </p:nvGrpSpPr>
        <p:grpSpPr bwMode="auto">
          <a:xfrm>
            <a:off x="9650414" y="2440305"/>
            <a:ext cx="1325563" cy="685800"/>
            <a:chOff x="1740" y="3504"/>
            <a:chExt cx="835" cy="432"/>
          </a:xfrm>
        </p:grpSpPr>
        <p:sp>
          <p:nvSpPr>
            <p:cNvPr id="28" name="Line 78">
              <a:extLst>
                <a:ext uri="{FF2B5EF4-FFF2-40B4-BE49-F238E27FC236}">
                  <a16:creationId xmlns:a16="http://schemas.microsoft.com/office/drawing/2014/main" id="{2791796C-853D-8C4D-23B3-0C9486622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504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164">
              <a:extLst>
                <a:ext uri="{FF2B5EF4-FFF2-40B4-BE49-F238E27FC236}">
                  <a16:creationId xmlns:a16="http://schemas.microsoft.com/office/drawing/2014/main" id="{62D13900-6A89-5EE2-C9F3-F053BCBC1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552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(On)</a:t>
              </a:r>
            </a:p>
          </p:txBody>
        </p:sp>
      </p:grpSp>
      <p:grpSp>
        <p:nvGrpSpPr>
          <p:cNvPr id="30" name="Group 185">
            <a:extLst>
              <a:ext uri="{FF2B5EF4-FFF2-40B4-BE49-F238E27FC236}">
                <a16:creationId xmlns:a16="http://schemas.microsoft.com/office/drawing/2014/main" id="{BBA66C88-F7DD-A7D5-7554-D68ED1129B38}"/>
              </a:ext>
            </a:extLst>
          </p:cNvPr>
          <p:cNvGrpSpPr>
            <a:grpSpLocks/>
          </p:cNvGrpSpPr>
          <p:nvPr/>
        </p:nvGrpSpPr>
        <p:grpSpPr bwMode="auto">
          <a:xfrm>
            <a:off x="7775576" y="5513387"/>
            <a:ext cx="3254375" cy="1219200"/>
            <a:chOff x="2796" y="3312"/>
            <a:chExt cx="2050" cy="768"/>
          </a:xfrm>
        </p:grpSpPr>
        <p:sp>
          <p:nvSpPr>
            <p:cNvPr id="31" name="Rectangle 116" descr="50%">
              <a:extLst>
                <a:ext uri="{FF2B5EF4-FFF2-40B4-BE49-F238E27FC236}">
                  <a16:creationId xmlns:a16="http://schemas.microsoft.com/office/drawing/2014/main" id="{96E0CDCB-1741-4F8E-1795-D98DCBB1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600"/>
              <a:ext cx="480" cy="1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17">
              <a:extLst>
                <a:ext uri="{FF2B5EF4-FFF2-40B4-BE49-F238E27FC236}">
                  <a16:creationId xmlns:a16="http://schemas.microsoft.com/office/drawing/2014/main" id="{6E969D20-B994-951C-ABAA-4EF50A69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79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18">
              <a:extLst>
                <a:ext uri="{FF2B5EF4-FFF2-40B4-BE49-F238E27FC236}">
                  <a16:creationId xmlns:a16="http://schemas.microsoft.com/office/drawing/2014/main" id="{9D62FA67-BEC0-F711-C2DC-035E656A3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19">
              <a:extLst>
                <a:ext uri="{FF2B5EF4-FFF2-40B4-BE49-F238E27FC236}">
                  <a16:creationId xmlns:a16="http://schemas.microsoft.com/office/drawing/2014/main" id="{0D5DE72E-12B1-283A-AD55-B6412E2AC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20">
              <a:extLst>
                <a:ext uri="{FF2B5EF4-FFF2-40B4-BE49-F238E27FC236}">
                  <a16:creationId xmlns:a16="http://schemas.microsoft.com/office/drawing/2014/main" id="{D082E1EC-76D5-8A15-995A-88C9F102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21">
              <a:extLst>
                <a:ext uri="{FF2B5EF4-FFF2-40B4-BE49-F238E27FC236}">
                  <a16:creationId xmlns:a16="http://schemas.microsoft.com/office/drawing/2014/main" id="{02109EA8-CCF6-983A-D6EB-3990484B2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22">
              <a:extLst>
                <a:ext uri="{FF2B5EF4-FFF2-40B4-BE49-F238E27FC236}">
                  <a16:creationId xmlns:a16="http://schemas.microsoft.com/office/drawing/2014/main" id="{4889EACA-3E28-DEA4-3821-8121F15CA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55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23">
              <a:extLst>
                <a:ext uri="{FF2B5EF4-FFF2-40B4-BE49-F238E27FC236}">
                  <a16:creationId xmlns:a16="http://schemas.microsoft.com/office/drawing/2014/main" id="{290174C2-4280-8D51-1425-F56CB74EC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24">
              <a:extLst>
                <a:ext uri="{FF2B5EF4-FFF2-40B4-BE49-F238E27FC236}">
                  <a16:creationId xmlns:a16="http://schemas.microsoft.com/office/drawing/2014/main" id="{64EE1485-DF7A-5A0B-4CEC-21018D9F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25">
              <a:extLst>
                <a:ext uri="{FF2B5EF4-FFF2-40B4-BE49-F238E27FC236}">
                  <a16:creationId xmlns:a16="http://schemas.microsoft.com/office/drawing/2014/main" id="{740AD8A7-7DA1-022A-0052-E286C16B1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79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26">
              <a:extLst>
                <a:ext uri="{FF2B5EF4-FFF2-40B4-BE49-F238E27FC236}">
                  <a16:creationId xmlns:a16="http://schemas.microsoft.com/office/drawing/2014/main" id="{900C028B-D70C-F98C-9203-F0D45A7DC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127">
              <a:extLst>
                <a:ext uri="{FF2B5EF4-FFF2-40B4-BE49-F238E27FC236}">
                  <a16:creationId xmlns:a16="http://schemas.microsoft.com/office/drawing/2014/main" id="{E6689BC6-280E-20CA-4358-123DB966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ectangle 128">
              <a:extLst>
                <a:ext uri="{FF2B5EF4-FFF2-40B4-BE49-F238E27FC236}">
                  <a16:creationId xmlns:a16="http://schemas.microsoft.com/office/drawing/2014/main" id="{ECA30CCC-0CD8-A438-6849-F9482A73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55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Text Box 153">
              <a:extLst>
                <a:ext uri="{FF2B5EF4-FFF2-40B4-BE49-F238E27FC236}">
                  <a16:creationId xmlns:a16="http://schemas.microsoft.com/office/drawing/2014/main" id="{32933878-CD7A-47FB-D596-2BBAD4D23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3552"/>
              <a:ext cx="4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</p:txBody>
        </p:sp>
        <p:grpSp>
          <p:nvGrpSpPr>
            <p:cNvPr id="45" name="Group 160">
              <a:extLst>
                <a:ext uri="{FF2B5EF4-FFF2-40B4-BE49-F238E27FC236}">
                  <a16:creationId xmlns:a16="http://schemas.microsoft.com/office/drawing/2014/main" id="{786A2278-59EB-E562-E4E9-F74AB0512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3600"/>
              <a:ext cx="480" cy="192"/>
              <a:chOff x="2304" y="1488"/>
              <a:chExt cx="480" cy="192"/>
            </a:xfrm>
          </p:grpSpPr>
          <p:sp>
            <p:nvSpPr>
              <p:cNvPr id="47" name="Rectangle 161">
                <a:extLst>
                  <a:ext uri="{FF2B5EF4-FFF2-40B4-BE49-F238E27FC236}">
                    <a16:creationId xmlns:a16="http://schemas.microsoft.com/office/drawing/2014/main" id="{CB49C06F-C8CB-6BC3-DC83-9791387BC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162" descr="Light upward diagonal">
                <a:extLst>
                  <a:ext uri="{FF2B5EF4-FFF2-40B4-BE49-F238E27FC236}">
                    <a16:creationId xmlns:a16="http://schemas.microsoft.com/office/drawing/2014/main" id="{B6880624-F48F-E015-6D0E-804C3BEEB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Text Box 166">
              <a:extLst>
                <a:ext uri="{FF2B5EF4-FFF2-40B4-BE49-F238E27FC236}">
                  <a16:creationId xmlns:a16="http://schemas.microsoft.com/office/drawing/2014/main" id="{6329D883-91E3-94C4-9C6F-1C213DDAF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" y="3552"/>
              <a:ext cx="4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(Off)</a:t>
              </a:r>
            </a:p>
          </p:txBody>
        </p:sp>
      </p:grpSp>
      <p:sp>
        <p:nvSpPr>
          <p:cNvPr id="49" name="Text Box 168">
            <a:extLst>
              <a:ext uri="{FF2B5EF4-FFF2-40B4-BE49-F238E27FC236}">
                <a16:creationId xmlns:a16="http://schemas.microsoft.com/office/drawing/2014/main" id="{7233E1AC-0801-7984-9144-BA7FA969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277" y="230505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50" name="Text Box 169">
            <a:extLst>
              <a:ext uri="{FF2B5EF4-FFF2-40B4-BE49-F238E27FC236}">
                <a16:creationId xmlns:a16="http://schemas.microsoft.com/office/drawing/2014/main" id="{7C41396A-4B39-DC40-CA22-96A387DF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76" y="3608387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30756E74-036C-128C-C835-AECB8BD749A6}"/>
              </a:ext>
            </a:extLst>
          </p:cNvPr>
          <p:cNvGrpSpPr>
            <a:grpSpLocks/>
          </p:cNvGrpSpPr>
          <p:nvPr/>
        </p:nvGrpSpPr>
        <p:grpSpPr bwMode="auto">
          <a:xfrm>
            <a:off x="7888289" y="4065587"/>
            <a:ext cx="3219450" cy="1219200"/>
            <a:chOff x="2867" y="2400"/>
            <a:chExt cx="2028" cy="768"/>
          </a:xfrm>
        </p:grpSpPr>
        <p:sp>
          <p:nvSpPr>
            <p:cNvPr id="52" name="Rectangle 135">
              <a:extLst>
                <a:ext uri="{FF2B5EF4-FFF2-40B4-BE49-F238E27FC236}">
                  <a16:creationId xmlns:a16="http://schemas.microsoft.com/office/drawing/2014/main" id="{4056C3FF-F0E4-4BAB-5F16-58E0696EA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880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36">
              <a:extLst>
                <a:ext uri="{FF2B5EF4-FFF2-40B4-BE49-F238E27FC236}">
                  <a16:creationId xmlns:a16="http://schemas.microsoft.com/office/drawing/2014/main" id="{D3F65BF9-31C8-D82D-6FB8-8524AC51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288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37">
              <a:extLst>
                <a:ext uri="{FF2B5EF4-FFF2-40B4-BE49-F238E27FC236}">
                  <a16:creationId xmlns:a16="http://schemas.microsoft.com/office/drawing/2014/main" id="{E14F921F-1CA0-46E9-933C-FDF175C4D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38">
              <a:extLst>
                <a:ext uri="{FF2B5EF4-FFF2-40B4-BE49-F238E27FC236}">
                  <a16:creationId xmlns:a16="http://schemas.microsoft.com/office/drawing/2014/main" id="{D66E80EF-A942-139F-86DD-73DAFA347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39">
              <a:extLst>
                <a:ext uri="{FF2B5EF4-FFF2-40B4-BE49-F238E27FC236}">
                  <a16:creationId xmlns:a16="http://schemas.microsoft.com/office/drawing/2014/main" id="{2128612B-B29B-F41C-11A8-88C29FE5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88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40">
              <a:extLst>
                <a:ext uri="{FF2B5EF4-FFF2-40B4-BE49-F238E27FC236}">
                  <a16:creationId xmlns:a16="http://schemas.microsoft.com/office/drawing/2014/main" id="{616E449B-D35F-1EC1-60A0-B1AE6F45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40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41">
              <a:extLst>
                <a:ext uri="{FF2B5EF4-FFF2-40B4-BE49-F238E27FC236}">
                  <a16:creationId xmlns:a16="http://schemas.microsoft.com/office/drawing/2014/main" id="{4D6C4792-76DC-40BE-7C17-B4D3F1570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42">
              <a:extLst>
                <a:ext uri="{FF2B5EF4-FFF2-40B4-BE49-F238E27FC236}">
                  <a16:creationId xmlns:a16="http://schemas.microsoft.com/office/drawing/2014/main" id="{ED2F9B4B-7EC5-0802-5753-C2F8218CC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43">
              <a:extLst>
                <a:ext uri="{FF2B5EF4-FFF2-40B4-BE49-F238E27FC236}">
                  <a16:creationId xmlns:a16="http://schemas.microsoft.com/office/drawing/2014/main" id="{C09A9AD3-CFEE-75B9-01E0-E7DB2C4AF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880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44">
              <a:extLst>
                <a:ext uri="{FF2B5EF4-FFF2-40B4-BE49-F238E27FC236}">
                  <a16:creationId xmlns:a16="http://schemas.microsoft.com/office/drawing/2014/main" id="{F82E73BA-FB87-10A2-4B2A-8232E0F1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40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45">
              <a:extLst>
                <a:ext uri="{FF2B5EF4-FFF2-40B4-BE49-F238E27FC236}">
                  <a16:creationId xmlns:a16="http://schemas.microsoft.com/office/drawing/2014/main" id="{3B0FE085-0CC2-49C9-AE86-4EB6116CF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240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46">
              <a:extLst>
                <a:ext uri="{FF2B5EF4-FFF2-40B4-BE49-F238E27FC236}">
                  <a16:creationId xmlns:a16="http://schemas.microsoft.com/office/drawing/2014/main" id="{ABB09922-8502-DE8E-3A94-ED7FFA61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640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51" descr="25%">
              <a:extLst>
                <a:ext uri="{FF2B5EF4-FFF2-40B4-BE49-F238E27FC236}">
                  <a16:creationId xmlns:a16="http://schemas.microsoft.com/office/drawing/2014/main" id="{EDB7EA6B-DA02-E84E-FD2E-EA3DE236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688"/>
              <a:ext cx="288" cy="19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 Box 152">
              <a:extLst>
                <a:ext uri="{FF2B5EF4-FFF2-40B4-BE49-F238E27FC236}">
                  <a16:creationId xmlns:a16="http://schemas.microsoft.com/office/drawing/2014/main" id="{8A8A7267-22FF-E15B-0AE6-7EB11CEA0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Low</a:t>
              </a:r>
            </a:p>
          </p:txBody>
        </p:sp>
        <p:grpSp>
          <p:nvGrpSpPr>
            <p:cNvPr id="66" name="Group 155">
              <a:extLst>
                <a:ext uri="{FF2B5EF4-FFF2-40B4-BE49-F238E27FC236}">
                  <a16:creationId xmlns:a16="http://schemas.microsoft.com/office/drawing/2014/main" id="{65CB11F7-8913-C392-1D85-62D395172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" y="2688"/>
              <a:ext cx="480" cy="192"/>
              <a:chOff x="2304" y="1488"/>
              <a:chExt cx="480" cy="192"/>
            </a:xfrm>
          </p:grpSpPr>
          <p:sp>
            <p:nvSpPr>
              <p:cNvPr id="71" name="Rectangle 156">
                <a:extLst>
                  <a:ext uri="{FF2B5EF4-FFF2-40B4-BE49-F238E27FC236}">
                    <a16:creationId xmlns:a16="http://schemas.microsoft.com/office/drawing/2014/main" id="{8DB29326-52D3-0866-233C-B1FEA10C2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157" descr="Light upward diagonal">
                <a:extLst>
                  <a:ext uri="{FF2B5EF4-FFF2-40B4-BE49-F238E27FC236}">
                    <a16:creationId xmlns:a16="http://schemas.microsoft.com/office/drawing/2014/main" id="{E8E5053D-655F-C18C-F261-87C1845C3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" name="Line 134">
              <a:extLst>
                <a:ext uri="{FF2B5EF4-FFF2-40B4-BE49-F238E27FC236}">
                  <a16:creationId xmlns:a16="http://schemas.microsoft.com/office/drawing/2014/main" id="{3FEFBCD3-0898-68E6-54A3-93CB78C3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6" y="2592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165">
              <a:extLst>
                <a:ext uri="{FF2B5EF4-FFF2-40B4-BE49-F238E27FC236}">
                  <a16:creationId xmlns:a16="http://schemas.microsoft.com/office/drawing/2014/main" id="{76BBD336-A3AA-09F0-BD6A-1AC88519F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(On)</a:t>
              </a:r>
            </a:p>
          </p:txBody>
        </p:sp>
        <p:sp>
          <p:nvSpPr>
            <p:cNvPr id="69" name="Rectangle 172">
              <a:extLst>
                <a:ext uri="{FF2B5EF4-FFF2-40B4-BE49-F238E27FC236}">
                  <a16:creationId xmlns:a16="http://schemas.microsoft.com/office/drawing/2014/main" id="{D60EA02F-B41B-89FA-4233-CBFAAB1C0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73">
              <a:extLst>
                <a:ext uri="{FF2B5EF4-FFF2-40B4-BE49-F238E27FC236}">
                  <a16:creationId xmlns:a16="http://schemas.microsoft.com/office/drawing/2014/main" id="{D5E82F9D-3E13-B09A-24B1-51D136A4A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oup 179">
            <a:extLst>
              <a:ext uri="{FF2B5EF4-FFF2-40B4-BE49-F238E27FC236}">
                <a16:creationId xmlns:a16="http://schemas.microsoft.com/office/drawing/2014/main" id="{F5466D68-3496-A7BA-CD39-9C374620FAE2}"/>
              </a:ext>
            </a:extLst>
          </p:cNvPr>
          <p:cNvGrpSpPr>
            <a:grpSpLocks/>
          </p:cNvGrpSpPr>
          <p:nvPr/>
        </p:nvGrpSpPr>
        <p:grpSpPr bwMode="auto">
          <a:xfrm>
            <a:off x="7858127" y="1068705"/>
            <a:ext cx="3149600" cy="381000"/>
            <a:chOff x="611" y="2640"/>
            <a:chExt cx="1984" cy="240"/>
          </a:xfrm>
        </p:grpSpPr>
        <p:sp>
          <p:nvSpPr>
            <p:cNvPr id="74" name="Text Box 114">
              <a:extLst>
                <a:ext uri="{FF2B5EF4-FFF2-40B4-BE49-F238E27FC236}">
                  <a16:creationId xmlns:a16="http://schemas.microsoft.com/office/drawing/2014/main" id="{C14DCE91-4697-D706-8FCE-D2F670A14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 dirty="0">
                  <a:solidFill>
                    <a:srgbClr val="251F07"/>
                  </a:solidFill>
                  <a:latin typeface="Arial" panose="020B0604020202020204" pitchFamily="34" charset="0"/>
                </a:rPr>
                <a:t>Low</a:t>
              </a:r>
            </a:p>
          </p:txBody>
        </p:sp>
        <p:sp>
          <p:nvSpPr>
            <p:cNvPr id="75" name="Text Box 167">
              <a:extLst>
                <a:ext uri="{FF2B5EF4-FFF2-40B4-BE49-F238E27FC236}">
                  <a16:creationId xmlns:a16="http://schemas.microsoft.com/office/drawing/2014/main" id="{E9DFE70C-009F-2B6D-4B14-38865CEC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2" y="2640"/>
              <a:ext cx="4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(Off)</a:t>
              </a:r>
            </a:p>
          </p:txBody>
        </p:sp>
        <p:sp>
          <p:nvSpPr>
            <p:cNvPr id="76" name="Rectangle 113" descr="25%">
              <a:extLst>
                <a:ext uri="{FF2B5EF4-FFF2-40B4-BE49-F238E27FC236}">
                  <a16:creationId xmlns:a16="http://schemas.microsoft.com/office/drawing/2014/main" id="{911148CE-03C1-1A1F-C451-0B1110771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2688"/>
              <a:ext cx="288" cy="19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" name="Group 183">
            <a:extLst>
              <a:ext uri="{FF2B5EF4-FFF2-40B4-BE49-F238E27FC236}">
                <a16:creationId xmlns:a16="http://schemas.microsoft.com/office/drawing/2014/main" id="{0DE98E17-14DD-D9F3-67CB-C9377B090FA6}"/>
              </a:ext>
            </a:extLst>
          </p:cNvPr>
          <p:cNvGrpSpPr>
            <a:grpSpLocks/>
          </p:cNvGrpSpPr>
          <p:nvPr/>
        </p:nvGrpSpPr>
        <p:grpSpPr bwMode="auto">
          <a:xfrm>
            <a:off x="8659814" y="687705"/>
            <a:ext cx="1600200" cy="1219200"/>
            <a:chOff x="1116" y="2400"/>
            <a:chExt cx="1008" cy="768"/>
          </a:xfrm>
        </p:grpSpPr>
        <p:sp>
          <p:nvSpPr>
            <p:cNvPr id="78" name="Rectangle 97">
              <a:extLst>
                <a:ext uri="{FF2B5EF4-FFF2-40B4-BE49-F238E27FC236}">
                  <a16:creationId xmlns:a16="http://schemas.microsoft.com/office/drawing/2014/main" id="{BFFAD773-682E-185E-052F-8C51EC00A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98">
              <a:extLst>
                <a:ext uri="{FF2B5EF4-FFF2-40B4-BE49-F238E27FC236}">
                  <a16:creationId xmlns:a16="http://schemas.microsoft.com/office/drawing/2014/main" id="{CC670ECB-044B-F283-E2B5-F7ABE40E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0" name="Group 177">
              <a:extLst>
                <a:ext uri="{FF2B5EF4-FFF2-40B4-BE49-F238E27FC236}">
                  <a16:creationId xmlns:a16="http://schemas.microsoft.com/office/drawing/2014/main" id="{701C96A7-B224-C5CA-AA77-C0E7CC5C8E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6" y="2400"/>
              <a:ext cx="1008" cy="768"/>
              <a:chOff x="1116" y="2400"/>
              <a:chExt cx="1008" cy="768"/>
            </a:xfrm>
          </p:grpSpPr>
          <p:sp>
            <p:nvSpPr>
              <p:cNvPr id="81" name="Rectangle 95">
                <a:extLst>
                  <a:ext uri="{FF2B5EF4-FFF2-40B4-BE49-F238E27FC236}">
                    <a16:creationId xmlns:a16="http://schemas.microsoft.com/office/drawing/2014/main" id="{51FF8CD0-D0E7-87B1-68EE-96269909A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" y="2880"/>
                <a:ext cx="48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96">
                <a:extLst>
                  <a:ext uri="{FF2B5EF4-FFF2-40B4-BE49-F238E27FC236}">
                    <a16:creationId xmlns:a16="http://schemas.microsoft.com/office/drawing/2014/main" id="{2CC1D784-C7EC-563E-D50F-E81EB0FE9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88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99">
                <a:extLst>
                  <a:ext uri="{FF2B5EF4-FFF2-40B4-BE49-F238E27FC236}">
                    <a16:creationId xmlns:a16="http://schemas.microsoft.com/office/drawing/2014/main" id="{37D70AE7-4112-3C6E-08ED-059132C6A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88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100">
                <a:extLst>
                  <a:ext uri="{FF2B5EF4-FFF2-40B4-BE49-F238E27FC236}">
                    <a16:creationId xmlns:a16="http://schemas.microsoft.com/office/drawing/2014/main" id="{FA9EC3A7-ED6B-4825-090F-1D931FF6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2640"/>
                <a:ext cx="24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101">
                <a:extLst>
                  <a:ext uri="{FF2B5EF4-FFF2-40B4-BE49-F238E27FC236}">
                    <a16:creationId xmlns:a16="http://schemas.microsoft.com/office/drawing/2014/main" id="{8151F484-F99F-DAED-8A50-6CE9BFE82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102">
                <a:extLst>
                  <a:ext uri="{FF2B5EF4-FFF2-40B4-BE49-F238E27FC236}">
                    <a16:creationId xmlns:a16="http://schemas.microsoft.com/office/drawing/2014/main" id="{48A69A06-A4CD-7C6F-C2E5-E331F08C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83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103">
                <a:extLst>
                  <a:ext uri="{FF2B5EF4-FFF2-40B4-BE49-F238E27FC236}">
                    <a16:creationId xmlns:a16="http://schemas.microsoft.com/office/drawing/2014/main" id="{8FD3041C-4CD4-E791-A58C-479F37420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2880"/>
                <a:ext cx="24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104">
                <a:extLst>
                  <a:ext uri="{FF2B5EF4-FFF2-40B4-BE49-F238E27FC236}">
                    <a16:creationId xmlns:a16="http://schemas.microsoft.com/office/drawing/2014/main" id="{BAA25834-B4B4-6450-8987-93A73622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40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Rectangle 105">
                <a:extLst>
                  <a:ext uri="{FF2B5EF4-FFF2-40B4-BE49-F238E27FC236}">
                    <a16:creationId xmlns:a16="http://schemas.microsoft.com/office/drawing/2014/main" id="{EA647AA6-EE9E-7B3E-1B39-00585EE36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40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106">
                <a:extLst>
                  <a:ext uri="{FF2B5EF4-FFF2-40B4-BE49-F238E27FC236}">
                    <a16:creationId xmlns:a16="http://schemas.microsoft.com/office/drawing/2014/main" id="{9991230E-C233-C963-C9D1-F6DC42124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" y="2640"/>
                <a:ext cx="48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170">
                <a:extLst>
                  <a:ext uri="{FF2B5EF4-FFF2-40B4-BE49-F238E27FC236}">
                    <a16:creationId xmlns:a16="http://schemas.microsoft.com/office/drawing/2014/main" id="{4250A129-E83A-52D1-DFA9-AC26B9261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171">
                <a:extLst>
                  <a:ext uri="{FF2B5EF4-FFF2-40B4-BE49-F238E27FC236}">
                    <a16:creationId xmlns:a16="http://schemas.microsoft.com/office/drawing/2014/main" id="{C1687910-F655-27D9-F96B-EFD9324E9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83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Group 178">
            <a:extLst>
              <a:ext uri="{FF2B5EF4-FFF2-40B4-BE49-F238E27FC236}">
                <a16:creationId xmlns:a16="http://schemas.microsoft.com/office/drawing/2014/main" id="{70C123C2-822B-6D0A-7AB2-4C21895407FC}"/>
              </a:ext>
            </a:extLst>
          </p:cNvPr>
          <p:cNvGrpSpPr>
            <a:grpSpLocks/>
          </p:cNvGrpSpPr>
          <p:nvPr/>
        </p:nvGrpSpPr>
        <p:grpSpPr bwMode="auto">
          <a:xfrm>
            <a:off x="8272464" y="1297305"/>
            <a:ext cx="1054100" cy="903288"/>
            <a:chOff x="872" y="2784"/>
            <a:chExt cx="664" cy="569"/>
          </a:xfrm>
        </p:grpSpPr>
        <p:sp>
          <p:nvSpPr>
            <p:cNvPr id="94" name="Line 174">
              <a:extLst>
                <a:ext uri="{FF2B5EF4-FFF2-40B4-BE49-F238E27FC236}">
                  <a16:creationId xmlns:a16="http://schemas.microsoft.com/office/drawing/2014/main" id="{10A63D51-3F1B-8BA8-32C6-248A68A7C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784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175">
              <a:extLst>
                <a:ext uri="{FF2B5EF4-FFF2-40B4-BE49-F238E27FC236}">
                  <a16:creationId xmlns:a16="http://schemas.microsoft.com/office/drawing/2014/main" id="{972E1889-03DE-2F42-2323-1B063DF53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12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8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utoUpdateAnimBg="0"/>
      <p:bldP spid="5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A1F3-3333-CB39-1EC6-D6A41B93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" y="126047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Inverter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One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0A15A-1104-02A9-A9D8-3184F30A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7" y="1316396"/>
            <a:ext cx="4250045" cy="57522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invert?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0FF41-5C61-5013-D811-A647442C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28</a:t>
            </a:fld>
            <a:endParaRPr lang="en-CN"/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F82B32EB-5363-AE4B-7818-8A1D98919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193929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E77C2E3E-D926-BA20-EEED-90E09B0C8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582549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8192D278-83B2-7947-F7D1-D20EBE245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85" y="3920490"/>
            <a:ext cx="58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Out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F62302-8249-0ACD-57CF-BF64E33AA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25416B-3C53-EDA1-BAC3-ACDCDEDE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819DC70-104D-AA05-0C6F-238112EC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D27F6FD-412D-AE93-EC14-12072E1F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3C3A207-9512-25F8-008D-A9E33903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CC5999F-6201-AA19-3E59-B78FBF496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772A06D-167C-8CD9-A106-9AE2951E8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1F11E7A-A37E-C846-A14E-82CE7E525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67929D7-143F-CBEF-113D-21C4084FC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6CE1D06-09A0-74FA-7840-55FBB7DBE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9F3968A-6B09-E9C2-BF3B-3D41A679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16A4C4A-ABC6-820A-A87A-0A4EEC5C6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95B986C3-7494-DB67-31A8-260D76D2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972F132-33CC-3F6B-397C-849E3F73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06CAD-C48F-7E56-F44A-FDCCBBE7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46F6C9-F75A-2A6B-8649-528940FB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648D5A-203C-F3F2-FE50-E1E3FB8F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CC66D55C-16BC-F156-2508-6BDAD5A6A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B7231FBB-0860-13BE-CDBD-DD5B62337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31B4A234-0FB8-6094-62CA-0438E418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69D6E931-4310-5DE7-E350-1B92D1AA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8729F67-4B46-07F4-1035-826E51C7E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41" descr="50%">
            <a:extLst>
              <a:ext uri="{FF2B5EF4-FFF2-40B4-BE49-F238E27FC236}">
                <a16:creationId xmlns:a16="http://schemas.microsoft.com/office/drawing/2014/main" id="{B8DED808-4BD3-367D-70D0-7BF00B11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933C5FEA-CF4D-2C7C-D6D1-18294E386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45">
            <a:extLst>
              <a:ext uri="{FF2B5EF4-FFF2-40B4-BE49-F238E27FC236}">
                <a16:creationId xmlns:a16="http://schemas.microsoft.com/office/drawing/2014/main" id="{51DDAA86-E1F1-C0E9-FE77-BE9E72C5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014B9634-4A76-1728-5DEA-2F02D8786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2F559A7F-6CF6-894F-91F2-5C123779A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BD1F9D17-2719-D7A2-6284-1D1DCC023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52">
            <a:extLst>
              <a:ext uri="{FF2B5EF4-FFF2-40B4-BE49-F238E27FC236}">
                <a16:creationId xmlns:a16="http://schemas.microsoft.com/office/drawing/2014/main" id="{8ABDEF66-A97E-DA3E-E778-B801A58D3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53">
            <a:extLst>
              <a:ext uri="{FF2B5EF4-FFF2-40B4-BE49-F238E27FC236}">
                <a16:creationId xmlns:a16="http://schemas.microsoft.com/office/drawing/2014/main" id="{5ABD2620-BD4F-61A3-2C34-EEC47DAB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AEEB7E07-3218-B457-9B8D-3F5A4CF5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59" descr="25%">
            <a:extLst>
              <a:ext uri="{FF2B5EF4-FFF2-40B4-BE49-F238E27FC236}">
                <a16:creationId xmlns:a16="http://schemas.microsoft.com/office/drawing/2014/main" id="{2AB52ACF-6A02-601D-7D6E-9EAF33F5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40" name="Group 66">
            <a:extLst>
              <a:ext uri="{FF2B5EF4-FFF2-40B4-BE49-F238E27FC236}">
                <a16:creationId xmlns:a16="http://schemas.microsoft.com/office/drawing/2014/main" id="{73092F49-4DFE-F6BE-0EFB-D9F275785013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4758690"/>
            <a:ext cx="762000" cy="304800"/>
            <a:chOff x="2496" y="2448"/>
            <a:chExt cx="480" cy="192"/>
          </a:xfrm>
        </p:grpSpPr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2340FE1F-3BBB-359C-C6C0-C97C3D7C4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65" descr="Light upward diagonal">
              <a:extLst>
                <a:ext uri="{FF2B5EF4-FFF2-40B4-BE49-F238E27FC236}">
                  <a16:creationId xmlns:a16="http://schemas.microsoft.com/office/drawing/2014/main" id="{AF85670F-E023-BE34-AF6E-1E17FEA57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462054F8-553E-EF8A-436E-CB66E28D3E6C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3234690"/>
            <a:ext cx="762000" cy="304800"/>
            <a:chOff x="2304" y="1488"/>
            <a:chExt cx="480" cy="192"/>
          </a:xfrm>
        </p:grpSpPr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70219F6F-FD17-8CF3-8DDD-F06712502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ectangle 32" descr="Light upward diagonal">
              <a:extLst>
                <a:ext uri="{FF2B5EF4-FFF2-40B4-BE49-F238E27FC236}">
                  <a16:creationId xmlns:a16="http://schemas.microsoft.com/office/drawing/2014/main" id="{82B68B4C-24F2-24D6-3F63-66D7575A9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 Box 141">
            <a:extLst>
              <a:ext uri="{FF2B5EF4-FFF2-40B4-BE49-F238E27FC236}">
                <a16:creationId xmlns:a16="http://schemas.microsoft.com/office/drawing/2014/main" id="{5BC069A5-452F-6443-CC05-829A6F60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47" name="Text Box 142">
            <a:extLst>
              <a:ext uri="{FF2B5EF4-FFF2-40B4-BE49-F238E27FC236}">
                <a16:creationId xmlns:a16="http://schemas.microsoft.com/office/drawing/2014/main" id="{800DEE4B-1219-8865-85B7-0FBC4A159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48" name="Text Box 144">
            <a:extLst>
              <a:ext uri="{FF2B5EF4-FFF2-40B4-BE49-F238E27FC236}">
                <a16:creationId xmlns:a16="http://schemas.microsoft.com/office/drawing/2014/main" id="{27DE249A-4376-67DB-F4E9-43AF241F8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" y="392049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In</a:t>
            </a:r>
          </a:p>
        </p:txBody>
      </p:sp>
      <p:sp>
        <p:nvSpPr>
          <p:cNvPr id="49" name="Line 78">
            <a:extLst>
              <a:ext uri="{FF2B5EF4-FFF2-40B4-BE49-F238E27FC236}">
                <a16:creationId xmlns:a16="http://schemas.microsoft.com/office/drawing/2014/main" id="{B27334D9-1650-CF0C-50D8-0F1C409BAE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" y="4147978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51EB33B2-0DDA-167A-6D75-7C688A6BE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0760" y="4139883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78">
            <a:extLst>
              <a:ext uri="{FF2B5EF4-FFF2-40B4-BE49-F238E27FC236}">
                <a16:creationId xmlns:a16="http://schemas.microsoft.com/office/drawing/2014/main" id="{ABBD4D3C-09AD-9011-C103-9CAB93ACB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2230" y="2297748"/>
            <a:ext cx="1270" cy="3654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78">
            <a:extLst>
              <a:ext uri="{FF2B5EF4-FFF2-40B4-BE49-F238E27FC236}">
                <a16:creationId xmlns:a16="http://schemas.microsoft.com/office/drawing/2014/main" id="{0E073916-6C48-EC6B-44CF-E661A04446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09850" y="5604510"/>
            <a:ext cx="0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70" descr="25%">
            <a:extLst>
              <a:ext uri="{FF2B5EF4-FFF2-40B4-BE49-F238E27FC236}">
                <a16:creationId xmlns:a16="http://schemas.microsoft.com/office/drawing/2014/main" id="{F3FA8DDA-AA64-BECB-8C38-82F1D027F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3539490"/>
            <a:ext cx="304800" cy="1219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5" name="Rectangle 171" descr="25%">
            <a:extLst>
              <a:ext uri="{FF2B5EF4-FFF2-40B4-BE49-F238E27FC236}">
                <a16:creationId xmlns:a16="http://schemas.microsoft.com/office/drawing/2014/main" id="{CF8B1B9B-2C37-B404-F1C5-1E38B10EE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3996690"/>
            <a:ext cx="1143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8" name="Text Box 297">
            <a:extLst>
              <a:ext uri="{FF2B5EF4-FFF2-40B4-BE49-F238E27FC236}">
                <a16:creationId xmlns:a16="http://schemas.microsoft.com/office/drawing/2014/main" id="{4735297A-BD3F-6DE3-AA80-CA96DF74A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0633" y="3782378"/>
            <a:ext cx="646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(0)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19" descr="50%">
            <a:extLst>
              <a:ext uri="{FF2B5EF4-FFF2-40B4-BE49-F238E27FC236}">
                <a16:creationId xmlns:a16="http://schemas.microsoft.com/office/drawing/2014/main" id="{1AE793B2-1A69-9957-676E-314C08BD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4758690"/>
            <a:ext cx="1066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0" name="Rectangle 120" descr="50%">
            <a:extLst>
              <a:ext uri="{FF2B5EF4-FFF2-40B4-BE49-F238E27FC236}">
                <a16:creationId xmlns:a16="http://schemas.microsoft.com/office/drawing/2014/main" id="{CD53A888-4149-6D98-F691-9B5DDE27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3234690"/>
            <a:ext cx="1066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121">
            <a:extLst>
              <a:ext uri="{FF2B5EF4-FFF2-40B4-BE49-F238E27FC236}">
                <a16:creationId xmlns:a16="http://schemas.microsoft.com/office/drawing/2014/main" id="{AB5D72BA-65BF-CB19-F2D0-A3B2858C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2" name="Rectangle 122">
            <a:extLst>
              <a:ext uri="{FF2B5EF4-FFF2-40B4-BE49-F238E27FC236}">
                <a16:creationId xmlns:a16="http://schemas.microsoft.com/office/drawing/2014/main" id="{D4FA6AB6-B118-19D7-0E2A-E294F4B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3" name="Rectangle 123">
            <a:extLst>
              <a:ext uri="{FF2B5EF4-FFF2-40B4-BE49-F238E27FC236}">
                <a16:creationId xmlns:a16="http://schemas.microsoft.com/office/drawing/2014/main" id="{B09C11EA-F821-0D86-148C-1B1F8A13D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4" name="Rectangle 124">
            <a:extLst>
              <a:ext uri="{FF2B5EF4-FFF2-40B4-BE49-F238E27FC236}">
                <a16:creationId xmlns:a16="http://schemas.microsoft.com/office/drawing/2014/main" id="{AD2C1AEC-26C2-A052-C42A-6E4DA7036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5" name="Rectangle 125">
            <a:extLst>
              <a:ext uri="{FF2B5EF4-FFF2-40B4-BE49-F238E27FC236}">
                <a16:creationId xmlns:a16="http://schemas.microsoft.com/office/drawing/2014/main" id="{403E017F-613B-99D1-CC3E-C15B096D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6" name="Rectangle 126">
            <a:extLst>
              <a:ext uri="{FF2B5EF4-FFF2-40B4-BE49-F238E27FC236}">
                <a16:creationId xmlns:a16="http://schemas.microsoft.com/office/drawing/2014/main" id="{5A345932-79E9-9423-27E0-F90D34D16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7" name="Rectangle 127">
            <a:extLst>
              <a:ext uri="{FF2B5EF4-FFF2-40B4-BE49-F238E27FC236}">
                <a16:creationId xmlns:a16="http://schemas.microsoft.com/office/drawing/2014/main" id="{EACD1104-7635-69D6-FE51-C3028679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8" name="Rectangle 128">
            <a:extLst>
              <a:ext uri="{FF2B5EF4-FFF2-40B4-BE49-F238E27FC236}">
                <a16:creationId xmlns:a16="http://schemas.microsoft.com/office/drawing/2014/main" id="{CC738765-62FC-3C47-4B02-AE11D13C4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9" name="Rectangle 129">
            <a:extLst>
              <a:ext uri="{FF2B5EF4-FFF2-40B4-BE49-F238E27FC236}">
                <a16:creationId xmlns:a16="http://schemas.microsoft.com/office/drawing/2014/main" id="{BBFC9650-C809-D776-14AA-38164931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0" name="Rectangle 130">
            <a:extLst>
              <a:ext uri="{FF2B5EF4-FFF2-40B4-BE49-F238E27FC236}">
                <a16:creationId xmlns:a16="http://schemas.microsoft.com/office/drawing/2014/main" id="{C9B142EC-8772-34BB-2677-1C0BFF9DE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1" name="Rectangle 131">
            <a:extLst>
              <a:ext uri="{FF2B5EF4-FFF2-40B4-BE49-F238E27FC236}">
                <a16:creationId xmlns:a16="http://schemas.microsoft.com/office/drawing/2014/main" id="{B4BE37A2-7B4B-9B14-8ED5-DFCB579A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2" name="Rectangle 132">
            <a:extLst>
              <a:ext uri="{FF2B5EF4-FFF2-40B4-BE49-F238E27FC236}">
                <a16:creationId xmlns:a16="http://schemas.microsoft.com/office/drawing/2014/main" id="{FA1384FE-7EC7-1DFC-572F-822F81E3B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3" name="Rectangle 133">
            <a:extLst>
              <a:ext uri="{FF2B5EF4-FFF2-40B4-BE49-F238E27FC236}">
                <a16:creationId xmlns:a16="http://schemas.microsoft.com/office/drawing/2014/main" id="{1D5AB0E5-292E-9086-9A2B-34722D859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134">
            <a:extLst>
              <a:ext uri="{FF2B5EF4-FFF2-40B4-BE49-F238E27FC236}">
                <a16:creationId xmlns:a16="http://schemas.microsoft.com/office/drawing/2014/main" id="{DE031F50-BDC0-2485-F20D-F28D4DDC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5" name="Rectangle 135">
            <a:extLst>
              <a:ext uri="{FF2B5EF4-FFF2-40B4-BE49-F238E27FC236}">
                <a16:creationId xmlns:a16="http://schemas.microsoft.com/office/drawing/2014/main" id="{648C2163-7312-6408-8127-F6B0D757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6" name="Rectangle 136">
            <a:extLst>
              <a:ext uri="{FF2B5EF4-FFF2-40B4-BE49-F238E27FC236}">
                <a16:creationId xmlns:a16="http://schemas.microsoft.com/office/drawing/2014/main" id="{9BAD861D-F30E-D064-D146-4541E2BE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7" name="Rectangle 137">
            <a:extLst>
              <a:ext uri="{FF2B5EF4-FFF2-40B4-BE49-F238E27FC236}">
                <a16:creationId xmlns:a16="http://schemas.microsoft.com/office/drawing/2014/main" id="{AF2701A5-7F62-7A5F-0D97-64C39DFA4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8" name="Rectangle 138">
            <a:extLst>
              <a:ext uri="{FF2B5EF4-FFF2-40B4-BE49-F238E27FC236}">
                <a16:creationId xmlns:a16="http://schemas.microsoft.com/office/drawing/2014/main" id="{6059DE71-1F68-6524-CD58-2FA74063F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9" name="Rectangle 139">
            <a:extLst>
              <a:ext uri="{FF2B5EF4-FFF2-40B4-BE49-F238E27FC236}">
                <a16:creationId xmlns:a16="http://schemas.microsoft.com/office/drawing/2014/main" id="{5D23C163-4CF7-B867-0A28-3994C77A9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140">
            <a:extLst>
              <a:ext uri="{FF2B5EF4-FFF2-40B4-BE49-F238E27FC236}">
                <a16:creationId xmlns:a16="http://schemas.microsoft.com/office/drawing/2014/main" id="{537A080B-B1A5-3144-A0D8-FD16E89EB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141">
            <a:extLst>
              <a:ext uri="{FF2B5EF4-FFF2-40B4-BE49-F238E27FC236}">
                <a16:creationId xmlns:a16="http://schemas.microsoft.com/office/drawing/2014/main" id="{956E526D-F72B-E528-72C2-8B3BA78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142">
            <a:extLst>
              <a:ext uri="{FF2B5EF4-FFF2-40B4-BE49-F238E27FC236}">
                <a16:creationId xmlns:a16="http://schemas.microsoft.com/office/drawing/2014/main" id="{4234B5E5-FE98-1F33-7C48-80C64023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3" name="Rectangle 146" descr="50%">
            <a:extLst>
              <a:ext uri="{FF2B5EF4-FFF2-40B4-BE49-F238E27FC236}">
                <a16:creationId xmlns:a16="http://schemas.microsoft.com/office/drawing/2014/main" id="{AEE776E1-8EF6-F5BD-BC29-BBF3F1CE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4" name="Rectangle 147">
            <a:extLst>
              <a:ext uri="{FF2B5EF4-FFF2-40B4-BE49-F238E27FC236}">
                <a16:creationId xmlns:a16="http://schemas.microsoft.com/office/drawing/2014/main" id="{3724A95C-3E28-6885-9A09-242F6C37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5" name="Rectangle 148">
            <a:extLst>
              <a:ext uri="{FF2B5EF4-FFF2-40B4-BE49-F238E27FC236}">
                <a16:creationId xmlns:a16="http://schemas.microsoft.com/office/drawing/2014/main" id="{4D8D358E-6E02-DED8-0B7E-E8DD7BF5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6" name="Rectangle 149">
            <a:extLst>
              <a:ext uri="{FF2B5EF4-FFF2-40B4-BE49-F238E27FC236}">
                <a16:creationId xmlns:a16="http://schemas.microsoft.com/office/drawing/2014/main" id="{3EBEE306-BD94-7742-900B-812A27757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150">
            <a:extLst>
              <a:ext uri="{FF2B5EF4-FFF2-40B4-BE49-F238E27FC236}">
                <a16:creationId xmlns:a16="http://schemas.microsoft.com/office/drawing/2014/main" id="{6EF6DB8D-BBA3-6C8B-23E7-AA03ED5A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151" descr="50%">
            <a:extLst>
              <a:ext uri="{FF2B5EF4-FFF2-40B4-BE49-F238E27FC236}">
                <a16:creationId xmlns:a16="http://schemas.microsoft.com/office/drawing/2014/main" id="{4F893EB9-DDF4-0C96-46B4-1BB7A1783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3539490"/>
            <a:ext cx="304800" cy="1219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9" name="Rectangle 152">
            <a:extLst>
              <a:ext uri="{FF2B5EF4-FFF2-40B4-BE49-F238E27FC236}">
                <a16:creationId xmlns:a16="http://schemas.microsoft.com/office/drawing/2014/main" id="{F2487105-506B-597A-75BB-9E9AD8EC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0" name="Rectangle 153">
            <a:extLst>
              <a:ext uri="{FF2B5EF4-FFF2-40B4-BE49-F238E27FC236}">
                <a16:creationId xmlns:a16="http://schemas.microsoft.com/office/drawing/2014/main" id="{9E008A43-43F1-F6ED-0F43-22D41D8EE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1" name="Rectangle 154">
            <a:extLst>
              <a:ext uri="{FF2B5EF4-FFF2-40B4-BE49-F238E27FC236}">
                <a16:creationId xmlns:a16="http://schemas.microsoft.com/office/drawing/2014/main" id="{1EC1AD1D-4F5D-76E9-B3C7-EC279F575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2" name="Rectangle 155">
            <a:extLst>
              <a:ext uri="{FF2B5EF4-FFF2-40B4-BE49-F238E27FC236}">
                <a16:creationId xmlns:a16="http://schemas.microsoft.com/office/drawing/2014/main" id="{D54E42B5-9EF8-8D4F-BDAF-1B6B4DEC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3" name="Rectangle 156" descr="50%">
            <a:extLst>
              <a:ext uri="{FF2B5EF4-FFF2-40B4-BE49-F238E27FC236}">
                <a16:creationId xmlns:a16="http://schemas.microsoft.com/office/drawing/2014/main" id="{A685460C-6F66-32EF-6339-9D02744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3996690"/>
            <a:ext cx="685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4" name="Rectangle 157" descr="25%">
            <a:extLst>
              <a:ext uri="{FF2B5EF4-FFF2-40B4-BE49-F238E27FC236}">
                <a16:creationId xmlns:a16="http://schemas.microsoft.com/office/drawing/2014/main" id="{EA209A99-D9EB-7C74-B86F-A2635838A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95" name="Group 161">
            <a:extLst>
              <a:ext uri="{FF2B5EF4-FFF2-40B4-BE49-F238E27FC236}">
                <a16:creationId xmlns:a16="http://schemas.microsoft.com/office/drawing/2014/main" id="{E84C700E-C355-F54B-34BE-54D970BFE6A5}"/>
              </a:ext>
            </a:extLst>
          </p:cNvPr>
          <p:cNvGrpSpPr>
            <a:grpSpLocks/>
          </p:cNvGrpSpPr>
          <p:nvPr/>
        </p:nvGrpSpPr>
        <p:grpSpPr bwMode="auto">
          <a:xfrm>
            <a:off x="8729658" y="3234690"/>
            <a:ext cx="762000" cy="304800"/>
            <a:chOff x="2304" y="1488"/>
            <a:chExt cx="480" cy="192"/>
          </a:xfrm>
        </p:grpSpPr>
        <p:sp>
          <p:nvSpPr>
            <p:cNvPr id="96" name="Rectangle 162">
              <a:extLst>
                <a:ext uri="{FF2B5EF4-FFF2-40B4-BE49-F238E27FC236}">
                  <a16:creationId xmlns:a16="http://schemas.microsoft.com/office/drawing/2014/main" id="{E999309B-94E8-460A-F9D0-FB952606B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Rectangle 163" descr="Light upward diagonal">
              <a:extLst>
                <a:ext uri="{FF2B5EF4-FFF2-40B4-BE49-F238E27FC236}">
                  <a16:creationId xmlns:a16="http://schemas.microsoft.com/office/drawing/2014/main" id="{0D3FFBC8-0C75-0153-0EC4-76CFE5418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oup 166">
            <a:extLst>
              <a:ext uri="{FF2B5EF4-FFF2-40B4-BE49-F238E27FC236}">
                <a16:creationId xmlns:a16="http://schemas.microsoft.com/office/drawing/2014/main" id="{A2691662-2FCA-7FC0-4965-BB76BB0B149B}"/>
              </a:ext>
            </a:extLst>
          </p:cNvPr>
          <p:cNvGrpSpPr>
            <a:grpSpLocks/>
          </p:cNvGrpSpPr>
          <p:nvPr/>
        </p:nvGrpSpPr>
        <p:grpSpPr bwMode="auto">
          <a:xfrm>
            <a:off x="8729658" y="4758690"/>
            <a:ext cx="762000" cy="304800"/>
            <a:chOff x="2496" y="2448"/>
            <a:chExt cx="480" cy="192"/>
          </a:xfrm>
        </p:grpSpPr>
        <p:sp>
          <p:nvSpPr>
            <p:cNvPr id="99" name="Rectangle 167">
              <a:extLst>
                <a:ext uri="{FF2B5EF4-FFF2-40B4-BE49-F238E27FC236}">
                  <a16:creationId xmlns:a16="http://schemas.microsoft.com/office/drawing/2014/main" id="{9C2317C4-E65A-8471-7FB7-61ADCD7C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ectangle 168" descr="Light upward diagonal">
              <a:extLst>
                <a:ext uri="{FF2B5EF4-FFF2-40B4-BE49-F238E27FC236}">
                  <a16:creationId xmlns:a16="http://schemas.microsoft.com/office/drawing/2014/main" id="{8B63DDF1-8BD7-9BE6-CCE8-B2F14B82E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" name="Line 173">
            <a:extLst>
              <a:ext uri="{FF2B5EF4-FFF2-40B4-BE49-F238E27FC236}">
                <a16:creationId xmlns:a16="http://schemas.microsoft.com/office/drawing/2014/main" id="{B5561D26-9577-593A-12F0-EC65CB0DD3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8258" y="4139247"/>
            <a:ext cx="1295400" cy="98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295">
            <a:extLst>
              <a:ext uri="{FF2B5EF4-FFF2-40B4-BE49-F238E27FC236}">
                <a16:creationId xmlns:a16="http://schemas.microsoft.com/office/drawing/2014/main" id="{064B1542-02B6-FE1D-2F83-BB731B33E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9801" y="2026602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4" name="Text Box 296">
            <a:extLst>
              <a:ext uri="{FF2B5EF4-FFF2-40B4-BE49-F238E27FC236}">
                <a16:creationId xmlns:a16="http://schemas.microsoft.com/office/drawing/2014/main" id="{7081040C-F9EB-7CC1-DB45-0968BBF98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8851" y="5812863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5" name="Text Box 298">
            <a:extLst>
              <a:ext uri="{FF2B5EF4-FFF2-40B4-BE49-F238E27FC236}">
                <a16:creationId xmlns:a16="http://schemas.microsoft.com/office/drawing/2014/main" id="{0BEE8340-4EAB-12BE-D3A0-8C7B1037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590" y="3782269"/>
            <a:ext cx="697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(1)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6" name="Text Box 299">
            <a:extLst>
              <a:ext uri="{FF2B5EF4-FFF2-40B4-BE49-F238E27FC236}">
                <a16:creationId xmlns:a16="http://schemas.microsoft.com/office/drawing/2014/main" id="{32CAD6B5-EB90-C889-BA64-7551E96A6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4058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107" name="Text Box 300">
            <a:extLst>
              <a:ext uri="{FF2B5EF4-FFF2-40B4-BE49-F238E27FC236}">
                <a16:creationId xmlns:a16="http://schemas.microsoft.com/office/drawing/2014/main" id="{4B7F88D9-EF00-1479-1F87-363321B4E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4058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57" name="Line 175">
            <a:extLst>
              <a:ext uri="{FF2B5EF4-FFF2-40B4-BE49-F238E27FC236}">
                <a16:creationId xmlns:a16="http://schemas.microsoft.com/office/drawing/2014/main" id="{BFA90EAB-24B7-7B1E-FC64-349BF40644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70958" y="3615690"/>
            <a:ext cx="0" cy="2155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9D8A50B-0BAB-7E9C-57FC-68D9C0690511}"/>
              </a:ext>
            </a:extLst>
          </p:cNvPr>
          <p:cNvCxnSpPr/>
          <p:nvPr/>
        </p:nvCxnSpPr>
        <p:spPr>
          <a:xfrm>
            <a:off x="5274453" y="1451610"/>
            <a:ext cx="0" cy="47437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0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D1B33-E0DD-5E60-47F8-9AB3EA581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3AF8-BFFD-0120-0333-7C6A4995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" y="126047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Inverter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One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70BA-BED0-FCD8-02D4-686AB509A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7" y="1316396"/>
            <a:ext cx="4250045" cy="57522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invert?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D979F-A7A1-DC16-8E68-3573925A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29</a:t>
            </a:fld>
            <a:endParaRPr lang="en-CN"/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DB0C5702-3AE6-6ECD-7409-BBAD92A6D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193929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9554CF4C-43C7-F1AC-45E0-F71C7D5E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582549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1D9B24FB-FF37-9E8B-30BD-542A51278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85" y="3920490"/>
            <a:ext cx="58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Out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5A2053D-37A8-9F49-C915-A092B0EF8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14E1CA-4C3E-69C6-AC6F-94D4F492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5C8A355-10DD-0DD3-3951-5C6B16355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C35FCE6-702F-D495-B870-5911B1DDE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B05725-D706-5289-DC52-3AD5580B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BC863AEB-82B8-F4A1-CFCD-A4D2E70F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DD62C170-0E03-A216-636B-36219D51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27DC7A6-0ACD-DB45-58C9-2B780F1E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1A8AD70-A32F-31A3-32CD-48D3962E2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EA368B1-40FD-0473-5D67-0898D351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0DC639D-56BB-4C9A-0BCE-0BF7FDDB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71A4A73-CBFA-D92B-3596-A9E000026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B644326F-82F8-BA3C-7EE0-9F763812D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544DE711-369D-1C67-8194-401A6961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D9132-575F-A470-3E2B-349CFFC1F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2CA933-0F13-DFEF-7989-444F6FADA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8F98C8-4BD4-1BC4-DA6C-023FB6C22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0963C995-6F65-2590-CBAF-7BFD64842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8A53A900-5D1A-D885-BC3C-2696859D2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31C2C1C-25B3-4BC0-94FD-D6041C902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79948180-698B-2532-5249-75DDA952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7FE8BB51-8185-35D1-5FE1-A0FBA997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41" descr="50%">
            <a:extLst>
              <a:ext uri="{FF2B5EF4-FFF2-40B4-BE49-F238E27FC236}">
                <a16:creationId xmlns:a16="http://schemas.microsoft.com/office/drawing/2014/main" id="{50739DA5-3ACE-849A-775B-F054C53F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B8ADDF28-C315-E649-0DFF-9FEC57E66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45">
            <a:extLst>
              <a:ext uri="{FF2B5EF4-FFF2-40B4-BE49-F238E27FC236}">
                <a16:creationId xmlns:a16="http://schemas.microsoft.com/office/drawing/2014/main" id="{CD22801D-7283-4CBD-EC9D-258CC9EF3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709052F8-98A9-8EF6-0CAD-BB810D4A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F0A5C55F-CCFE-C60D-09B1-06201DAA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265DB60B-78D6-7FCD-BCC5-959B69B9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52">
            <a:extLst>
              <a:ext uri="{FF2B5EF4-FFF2-40B4-BE49-F238E27FC236}">
                <a16:creationId xmlns:a16="http://schemas.microsoft.com/office/drawing/2014/main" id="{9ADF1C5C-F6FA-D09C-83D5-E4E92A3A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53">
            <a:extLst>
              <a:ext uri="{FF2B5EF4-FFF2-40B4-BE49-F238E27FC236}">
                <a16:creationId xmlns:a16="http://schemas.microsoft.com/office/drawing/2014/main" id="{4BA18CE1-B14C-CEF9-6A1D-0F23E306B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2585FE97-3AF6-C759-326A-B975C924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59" descr="25%">
            <a:extLst>
              <a:ext uri="{FF2B5EF4-FFF2-40B4-BE49-F238E27FC236}">
                <a16:creationId xmlns:a16="http://schemas.microsoft.com/office/drawing/2014/main" id="{DC39E922-780E-01CD-DA31-579BD588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40" name="Group 66">
            <a:extLst>
              <a:ext uri="{FF2B5EF4-FFF2-40B4-BE49-F238E27FC236}">
                <a16:creationId xmlns:a16="http://schemas.microsoft.com/office/drawing/2014/main" id="{FB36B616-1E63-2B96-869D-29E0105BE3E6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4758690"/>
            <a:ext cx="762000" cy="304800"/>
            <a:chOff x="2496" y="2448"/>
            <a:chExt cx="480" cy="192"/>
          </a:xfrm>
        </p:grpSpPr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04CD219-AD7F-D02A-F3BA-792BD8722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65" descr="Light upward diagonal">
              <a:extLst>
                <a:ext uri="{FF2B5EF4-FFF2-40B4-BE49-F238E27FC236}">
                  <a16:creationId xmlns:a16="http://schemas.microsoft.com/office/drawing/2014/main" id="{B0C9C31E-B2EB-4BDA-F33B-AB8A9E821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3345B948-3A46-BE1E-AA90-577EEB9F458F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3234690"/>
            <a:ext cx="762000" cy="304800"/>
            <a:chOff x="2304" y="1488"/>
            <a:chExt cx="480" cy="192"/>
          </a:xfrm>
        </p:grpSpPr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FA85CAAF-7D49-5BA8-17CB-B60498B1F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ectangle 32" descr="Light upward diagonal">
              <a:extLst>
                <a:ext uri="{FF2B5EF4-FFF2-40B4-BE49-F238E27FC236}">
                  <a16:creationId xmlns:a16="http://schemas.microsoft.com/office/drawing/2014/main" id="{30D31ACA-168D-77B7-5D51-585CA4771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 Box 141">
            <a:extLst>
              <a:ext uri="{FF2B5EF4-FFF2-40B4-BE49-F238E27FC236}">
                <a16:creationId xmlns:a16="http://schemas.microsoft.com/office/drawing/2014/main" id="{CA466A80-896D-FFBA-AC6A-86EC18AE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47" name="Text Box 142">
            <a:extLst>
              <a:ext uri="{FF2B5EF4-FFF2-40B4-BE49-F238E27FC236}">
                <a16:creationId xmlns:a16="http://schemas.microsoft.com/office/drawing/2014/main" id="{DC4D9A60-4E18-3858-4161-DDF7CC5CE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48" name="Text Box 144">
            <a:extLst>
              <a:ext uri="{FF2B5EF4-FFF2-40B4-BE49-F238E27FC236}">
                <a16:creationId xmlns:a16="http://schemas.microsoft.com/office/drawing/2014/main" id="{D5A42AC1-ABA1-27E3-D0F5-4E68032F5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" y="392049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In</a:t>
            </a:r>
          </a:p>
        </p:txBody>
      </p:sp>
      <p:sp>
        <p:nvSpPr>
          <p:cNvPr id="49" name="Line 78">
            <a:extLst>
              <a:ext uri="{FF2B5EF4-FFF2-40B4-BE49-F238E27FC236}">
                <a16:creationId xmlns:a16="http://schemas.microsoft.com/office/drawing/2014/main" id="{27D5F732-F9DB-B6FC-0910-AC12068EE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" y="4147978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AE403663-EF86-8E21-00E7-64378621E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0760" y="4139883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78">
            <a:extLst>
              <a:ext uri="{FF2B5EF4-FFF2-40B4-BE49-F238E27FC236}">
                <a16:creationId xmlns:a16="http://schemas.microsoft.com/office/drawing/2014/main" id="{FA39DD93-73C5-DF90-6FF6-3D36C772D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2230" y="2297748"/>
            <a:ext cx="1270" cy="3654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78">
            <a:extLst>
              <a:ext uri="{FF2B5EF4-FFF2-40B4-BE49-F238E27FC236}">
                <a16:creationId xmlns:a16="http://schemas.microsoft.com/office/drawing/2014/main" id="{FC3EFDCC-2993-BDD4-FB4A-C13C5923A3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09850" y="5604510"/>
            <a:ext cx="0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5C9C736-089A-3514-B6F4-B42C628C158D}"/>
              </a:ext>
            </a:extLst>
          </p:cNvPr>
          <p:cNvCxnSpPr/>
          <p:nvPr/>
        </p:nvCxnSpPr>
        <p:spPr>
          <a:xfrm>
            <a:off x="5274453" y="1451610"/>
            <a:ext cx="0" cy="47437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Box 3">
            <a:extLst>
              <a:ext uri="{FF2B5EF4-FFF2-40B4-BE49-F238E27FC236}">
                <a16:creationId xmlns:a16="http://schemas.microsoft.com/office/drawing/2014/main" id="{ACB12731-F923-37F1-ACFE-E16D612A0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591" y="187198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A6CD8B39-4A49-903F-85B9-88A7C558A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591" y="575818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1" name="Text Box 6">
            <a:extLst>
              <a:ext uri="{FF2B5EF4-FFF2-40B4-BE49-F238E27FC236}">
                <a16:creationId xmlns:a16="http://schemas.microsoft.com/office/drawing/2014/main" id="{7E52AB33-D200-A70F-3D72-E739D0951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822" y="3721748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(0)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8" descr="25%">
            <a:extLst>
              <a:ext uri="{FF2B5EF4-FFF2-40B4-BE49-F238E27FC236}">
                <a16:creationId xmlns:a16="http://schemas.microsoft.com/office/drawing/2014/main" id="{02317FEF-760E-FED2-7163-12904455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4691380"/>
            <a:ext cx="762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9" descr="25%">
            <a:extLst>
              <a:ext uri="{FF2B5EF4-FFF2-40B4-BE49-F238E27FC236}">
                <a16:creationId xmlns:a16="http://schemas.microsoft.com/office/drawing/2014/main" id="{C4F272EC-E626-A040-47B2-C9CAB434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3167380"/>
            <a:ext cx="762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">
            <a:extLst>
              <a:ext uri="{FF2B5EF4-FFF2-40B4-BE49-F238E27FC236}">
                <a16:creationId xmlns:a16="http://schemas.microsoft.com/office/drawing/2014/main" id="{A3E91657-FA19-4BBC-B21D-A71A3C352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309118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1" name="Rectangle 11">
            <a:extLst>
              <a:ext uri="{FF2B5EF4-FFF2-40B4-BE49-F238E27FC236}">
                <a16:creationId xmlns:a16="http://schemas.microsoft.com/office/drawing/2014/main" id="{3DD28723-09CB-D901-8E17-A0F8E2BF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347218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2" name="Rectangle 12">
            <a:extLst>
              <a:ext uri="{FF2B5EF4-FFF2-40B4-BE49-F238E27FC236}">
                <a16:creationId xmlns:a16="http://schemas.microsoft.com/office/drawing/2014/main" id="{B5869444-AD81-EFDF-8D7E-C10EF079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2329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787342D7-4370-C4F8-3BD6-E76AD3A7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347218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4" name="Rectangle 14">
            <a:extLst>
              <a:ext uri="{FF2B5EF4-FFF2-40B4-BE49-F238E27FC236}">
                <a16:creationId xmlns:a16="http://schemas.microsoft.com/office/drawing/2014/main" id="{656DB58B-00E0-100D-E471-CE8A9B808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3167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5" name="Rectangle 15">
            <a:extLst>
              <a:ext uri="{FF2B5EF4-FFF2-40B4-BE49-F238E27FC236}">
                <a16:creationId xmlns:a16="http://schemas.microsoft.com/office/drawing/2014/main" id="{D59788E3-F743-C543-962F-4197EF97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3395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6" name="Rectangle 16">
            <a:extLst>
              <a:ext uri="{FF2B5EF4-FFF2-40B4-BE49-F238E27FC236}">
                <a16:creationId xmlns:a16="http://schemas.microsoft.com/office/drawing/2014/main" id="{D4811F92-A8D1-DA9B-3746-63BF6F9C6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2329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7" name="Rectangle 17">
            <a:extLst>
              <a:ext uri="{FF2B5EF4-FFF2-40B4-BE49-F238E27FC236}">
                <a16:creationId xmlns:a16="http://schemas.microsoft.com/office/drawing/2014/main" id="{2CCF4255-303D-37CA-2B0F-97CA4E578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347218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8" name="Rectangle 18">
            <a:extLst>
              <a:ext uri="{FF2B5EF4-FFF2-40B4-BE49-F238E27FC236}">
                <a16:creationId xmlns:a16="http://schemas.microsoft.com/office/drawing/2014/main" id="{797A6817-CB0A-0A0F-ABD2-BD7F9F25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091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19">
            <a:extLst>
              <a:ext uri="{FF2B5EF4-FFF2-40B4-BE49-F238E27FC236}">
                <a16:creationId xmlns:a16="http://schemas.microsoft.com/office/drawing/2014/main" id="{9FFE1447-A993-9813-748E-2CB03FE01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3167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0">
            <a:extLst>
              <a:ext uri="{FF2B5EF4-FFF2-40B4-BE49-F238E27FC236}">
                <a16:creationId xmlns:a16="http://schemas.microsoft.com/office/drawing/2014/main" id="{63A25A35-D01E-03DF-5BF1-5F50F5DA8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3395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1" name="Rectangle 21">
            <a:extLst>
              <a:ext uri="{FF2B5EF4-FFF2-40B4-BE49-F238E27FC236}">
                <a16:creationId xmlns:a16="http://schemas.microsoft.com/office/drawing/2014/main" id="{01DA4005-56AF-CA72-4369-F3BD6555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472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2" name="Rectangle 22">
            <a:extLst>
              <a:ext uri="{FF2B5EF4-FFF2-40B4-BE49-F238E27FC236}">
                <a16:creationId xmlns:a16="http://schemas.microsoft.com/office/drawing/2014/main" id="{1A34DABD-BFCC-1683-3488-77DEE6CFD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461518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3" name="Rectangle 23">
            <a:extLst>
              <a:ext uri="{FF2B5EF4-FFF2-40B4-BE49-F238E27FC236}">
                <a16:creationId xmlns:a16="http://schemas.microsoft.com/office/drawing/2014/main" id="{2DF68CBA-9AFA-807F-413B-32F8A33C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499618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4" name="Rectangle 24">
            <a:extLst>
              <a:ext uri="{FF2B5EF4-FFF2-40B4-BE49-F238E27FC236}">
                <a16:creationId xmlns:a16="http://schemas.microsoft.com/office/drawing/2014/main" id="{F3A5C458-F81B-B74F-C5CF-3C432F00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4996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5" name="Rectangle 25">
            <a:extLst>
              <a:ext uri="{FF2B5EF4-FFF2-40B4-BE49-F238E27FC236}">
                <a16:creationId xmlns:a16="http://schemas.microsoft.com/office/drawing/2014/main" id="{D1965EDF-94D2-056E-D07F-8520163D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4691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6" name="Rectangle 26">
            <a:extLst>
              <a:ext uri="{FF2B5EF4-FFF2-40B4-BE49-F238E27FC236}">
                <a16:creationId xmlns:a16="http://schemas.microsoft.com/office/drawing/2014/main" id="{DFC84EF5-38C1-31E8-9BB2-2C6EA06A1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4919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7" name="Rectangle 27">
            <a:extLst>
              <a:ext uri="{FF2B5EF4-FFF2-40B4-BE49-F238E27FC236}">
                <a16:creationId xmlns:a16="http://schemas.microsoft.com/office/drawing/2014/main" id="{F2B55850-6D98-0925-7ECE-127807465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4996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8" name="Rectangle 28">
            <a:extLst>
              <a:ext uri="{FF2B5EF4-FFF2-40B4-BE49-F238E27FC236}">
                <a16:creationId xmlns:a16="http://schemas.microsoft.com/office/drawing/2014/main" id="{93285A53-19EF-F6A6-F125-788E6211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615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9" name="Rectangle 29">
            <a:extLst>
              <a:ext uri="{FF2B5EF4-FFF2-40B4-BE49-F238E27FC236}">
                <a16:creationId xmlns:a16="http://schemas.microsoft.com/office/drawing/2014/main" id="{4B4A41AC-99B5-E819-1274-85DB132CD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4691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0" name="Rectangle 30">
            <a:extLst>
              <a:ext uri="{FF2B5EF4-FFF2-40B4-BE49-F238E27FC236}">
                <a16:creationId xmlns:a16="http://schemas.microsoft.com/office/drawing/2014/main" id="{2D0C344F-6B79-99D0-DD1D-407C8D182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4919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1" name="Rectangle 31">
            <a:extLst>
              <a:ext uri="{FF2B5EF4-FFF2-40B4-BE49-F238E27FC236}">
                <a16:creationId xmlns:a16="http://schemas.microsoft.com/office/drawing/2014/main" id="{681F8879-D070-46EB-A6DB-8468FB46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996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2" name="Rectangle 33" descr="50%">
            <a:extLst>
              <a:ext uri="{FF2B5EF4-FFF2-40B4-BE49-F238E27FC236}">
                <a16:creationId xmlns:a16="http://schemas.microsoft.com/office/drawing/2014/main" id="{73B095C7-420B-0C78-5B3A-693B03D29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1" y="232918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3" name="Rectangle 35">
            <a:extLst>
              <a:ext uri="{FF2B5EF4-FFF2-40B4-BE49-F238E27FC236}">
                <a16:creationId xmlns:a16="http://schemas.microsoft.com/office/drawing/2014/main" id="{0F9AEAB7-493F-DC66-286B-8645794D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85318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4" name="Rectangle 36">
            <a:extLst>
              <a:ext uri="{FF2B5EF4-FFF2-40B4-BE49-F238E27FC236}">
                <a16:creationId xmlns:a16="http://schemas.microsoft.com/office/drawing/2014/main" id="{8078003F-B0EB-1BA5-7EC1-765AC894C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23418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5" name="Rectangle 37">
            <a:extLst>
              <a:ext uri="{FF2B5EF4-FFF2-40B4-BE49-F238E27FC236}">
                <a16:creationId xmlns:a16="http://schemas.microsoft.com/office/drawing/2014/main" id="{4D82F256-326D-40FE-CABA-55C27C43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423418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6" name="Rectangle 38">
            <a:extLst>
              <a:ext uri="{FF2B5EF4-FFF2-40B4-BE49-F238E27FC236}">
                <a16:creationId xmlns:a16="http://schemas.microsoft.com/office/drawing/2014/main" id="{37C6DA82-B774-CB6E-ED6C-AE8C86C79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347218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7" name="Rectangle 39" descr="25%">
            <a:extLst>
              <a:ext uri="{FF2B5EF4-FFF2-40B4-BE49-F238E27FC236}">
                <a16:creationId xmlns:a16="http://schemas.microsoft.com/office/drawing/2014/main" id="{F3A970E1-B16F-D158-6CB2-6B101C4C2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3472180"/>
            <a:ext cx="304800" cy="1219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8" name="Rectangle 40">
            <a:extLst>
              <a:ext uri="{FF2B5EF4-FFF2-40B4-BE49-F238E27FC236}">
                <a16:creationId xmlns:a16="http://schemas.microsoft.com/office/drawing/2014/main" id="{E6EFC492-E19A-2B5C-0FC2-7D763330B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316738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9" name="Rectangle 41">
            <a:extLst>
              <a:ext uri="{FF2B5EF4-FFF2-40B4-BE49-F238E27FC236}">
                <a16:creationId xmlns:a16="http://schemas.microsoft.com/office/drawing/2014/main" id="{6581A79F-845D-B08A-E424-67E2BD30C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385318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0" name="Rectangle 42">
            <a:extLst>
              <a:ext uri="{FF2B5EF4-FFF2-40B4-BE49-F238E27FC236}">
                <a16:creationId xmlns:a16="http://schemas.microsoft.com/office/drawing/2014/main" id="{D03360EC-2C66-BC79-2957-62F5A87CB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423418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1" name="Rectangle 43">
            <a:extLst>
              <a:ext uri="{FF2B5EF4-FFF2-40B4-BE49-F238E27FC236}">
                <a16:creationId xmlns:a16="http://schemas.microsoft.com/office/drawing/2014/main" id="{89541581-BF1A-E1C3-2CBB-40672A6FF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431038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2" name="Rectangle 44" descr="25%">
            <a:extLst>
              <a:ext uri="{FF2B5EF4-FFF2-40B4-BE49-F238E27FC236}">
                <a16:creationId xmlns:a16="http://schemas.microsoft.com/office/drawing/2014/main" id="{30F4763B-0285-427A-6C0B-825D156E8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3929380"/>
            <a:ext cx="685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3" name="Rectangle 45" descr="25%">
            <a:extLst>
              <a:ext uri="{FF2B5EF4-FFF2-40B4-BE49-F238E27FC236}">
                <a16:creationId xmlns:a16="http://schemas.microsoft.com/office/drawing/2014/main" id="{D8908758-7EA6-FF76-5BF1-9E447EB7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1" y="499618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4" name="Rectangle 47">
            <a:extLst>
              <a:ext uri="{FF2B5EF4-FFF2-40B4-BE49-F238E27FC236}">
                <a16:creationId xmlns:a16="http://schemas.microsoft.com/office/drawing/2014/main" id="{C6571FD8-48A5-0ECE-D06B-651A9EDC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941" y="4691380"/>
            <a:ext cx="762000" cy="3048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5" name="Rectangle 48" descr="Light upward diagonal">
            <a:extLst>
              <a:ext uri="{FF2B5EF4-FFF2-40B4-BE49-F238E27FC236}">
                <a16:creationId xmlns:a16="http://schemas.microsoft.com/office/drawing/2014/main" id="{3F559F77-38C2-D313-43A6-6CEEEA63E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341" y="4691380"/>
            <a:ext cx="1524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146" name="Group 54">
            <a:extLst>
              <a:ext uri="{FF2B5EF4-FFF2-40B4-BE49-F238E27FC236}">
                <a16:creationId xmlns:a16="http://schemas.microsoft.com/office/drawing/2014/main" id="{97BA70F2-FE34-4FAA-353D-FD4A56F7539A}"/>
              </a:ext>
            </a:extLst>
          </p:cNvPr>
          <p:cNvGrpSpPr>
            <a:grpSpLocks/>
          </p:cNvGrpSpPr>
          <p:nvPr/>
        </p:nvGrpSpPr>
        <p:grpSpPr bwMode="auto">
          <a:xfrm>
            <a:off x="8074941" y="3167380"/>
            <a:ext cx="762000" cy="304800"/>
            <a:chOff x="2304" y="1488"/>
            <a:chExt cx="480" cy="192"/>
          </a:xfrm>
        </p:grpSpPr>
        <p:sp>
          <p:nvSpPr>
            <p:cNvPr id="147" name="Rectangle 55">
              <a:extLst>
                <a:ext uri="{FF2B5EF4-FFF2-40B4-BE49-F238E27FC236}">
                  <a16:creationId xmlns:a16="http://schemas.microsoft.com/office/drawing/2014/main" id="{009A5A3E-F520-FB4E-B1E1-84CA57D67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" name="Rectangle 56" descr="Light upward diagonal">
              <a:extLst>
                <a:ext uri="{FF2B5EF4-FFF2-40B4-BE49-F238E27FC236}">
                  <a16:creationId xmlns:a16="http://schemas.microsoft.com/office/drawing/2014/main" id="{8FD61629-2EEE-0ED0-9EEC-0C1EF61A9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9" name="Text Box 59">
            <a:extLst>
              <a:ext uri="{FF2B5EF4-FFF2-40B4-BE49-F238E27FC236}">
                <a16:creationId xmlns:a16="http://schemas.microsoft.com/office/drawing/2014/main" id="{9D28D789-76D7-66EC-611A-F0D392B1C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4141" y="461518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150" name="Text Box 60">
            <a:extLst>
              <a:ext uri="{FF2B5EF4-FFF2-40B4-BE49-F238E27FC236}">
                <a16:creationId xmlns:a16="http://schemas.microsoft.com/office/drawing/2014/main" id="{3CA298A4-D3D0-127F-C42F-7780FF02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4141" y="309118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grpSp>
        <p:nvGrpSpPr>
          <p:cNvPr id="151" name="Group 61">
            <a:extLst>
              <a:ext uri="{FF2B5EF4-FFF2-40B4-BE49-F238E27FC236}">
                <a16:creationId xmlns:a16="http://schemas.microsoft.com/office/drawing/2014/main" id="{69C45C4F-C5A7-6AC0-A156-087608DA3272}"/>
              </a:ext>
            </a:extLst>
          </p:cNvPr>
          <p:cNvGrpSpPr>
            <a:grpSpLocks/>
          </p:cNvGrpSpPr>
          <p:nvPr/>
        </p:nvGrpSpPr>
        <p:grpSpPr bwMode="auto">
          <a:xfrm>
            <a:off x="8455941" y="2381568"/>
            <a:ext cx="2062163" cy="2309813"/>
            <a:chOff x="2736" y="1233"/>
            <a:chExt cx="1299" cy="1455"/>
          </a:xfrm>
        </p:grpSpPr>
        <p:sp>
          <p:nvSpPr>
            <p:cNvPr id="152" name="Text Box 5">
              <a:extLst>
                <a:ext uri="{FF2B5EF4-FFF2-40B4-BE49-F238E27FC236}">
                  <a16:creationId xmlns:a16="http://schemas.microsoft.com/office/drawing/2014/main" id="{5FD32EC4-43B7-BBC7-FD7A-06E80FCD4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2073"/>
              <a:ext cx="4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 dirty="0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251F07"/>
                  </a:solidFill>
                  <a:latin typeface="Arial" panose="020B0604020202020204" pitchFamily="34" charset="0"/>
                </a:rPr>
                <a:t>(1)</a:t>
              </a: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" name="Rectangle 32" descr="50%">
              <a:extLst>
                <a:ext uri="{FF2B5EF4-FFF2-40B4-BE49-F238E27FC236}">
                  <a16:creationId xmlns:a16="http://schemas.microsoft.com/office/drawing/2014/main" id="{AC01666F-E7CA-97A6-5CEB-D400B07D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20"/>
              <a:ext cx="192" cy="76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" name="Rectangle 34" descr="50%">
              <a:extLst>
                <a:ext uri="{FF2B5EF4-FFF2-40B4-BE49-F238E27FC236}">
                  <a16:creationId xmlns:a16="http://schemas.microsoft.com/office/drawing/2014/main" id="{5CA7EEE0-EEF5-AF3B-1615-1B45AD81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19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5" name="Line 51">
              <a:extLst>
                <a:ext uri="{FF2B5EF4-FFF2-40B4-BE49-F238E27FC236}">
                  <a16:creationId xmlns:a16="http://schemas.microsoft.com/office/drawing/2014/main" id="{3D1A050C-695C-BB35-5EB2-53C6FAB56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33"/>
              <a:ext cx="0" cy="1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Line 52">
              <a:extLst>
                <a:ext uri="{FF2B5EF4-FFF2-40B4-BE49-F238E27FC236}">
                  <a16:creationId xmlns:a16="http://schemas.microsoft.com/office/drawing/2014/main" id="{444DBEB9-27FA-86A7-7B3C-3A53C1C3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" y="2304"/>
              <a:ext cx="66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8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45E8-90C7-C83C-9071-20865D36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201841"/>
            <a:ext cx="10515600" cy="1235074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Misc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BE48-201A-EB38-E626-133B5795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3" y="1235073"/>
            <a:ext cx="10801653" cy="542108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Who</a:t>
            </a:r>
            <a:r>
              <a:rPr lang="zh-CN" altLang="en-US" sz="4000" dirty="0"/>
              <a:t> </a:t>
            </a:r>
            <a:r>
              <a:rPr lang="en-US" altLang="zh-CN" sz="4000" dirty="0"/>
              <a:t>am</a:t>
            </a:r>
            <a:r>
              <a:rPr lang="zh-CN" altLang="en-US" sz="4000" dirty="0"/>
              <a:t> </a:t>
            </a:r>
            <a:r>
              <a:rPr lang="en-US" altLang="zh-CN" sz="4000" dirty="0"/>
              <a:t>I?</a:t>
            </a:r>
          </a:p>
          <a:p>
            <a:pPr lvl="1"/>
            <a:r>
              <a:rPr lang="en-US" altLang="zh-CN" sz="3600" dirty="0"/>
              <a:t>B.Eng.</a:t>
            </a:r>
            <a:r>
              <a:rPr lang="zh-CN" altLang="en-US" sz="3600" dirty="0"/>
              <a:t> </a:t>
            </a:r>
            <a:r>
              <a:rPr lang="en-US" altLang="zh-CN" sz="3600" dirty="0"/>
              <a:t>SJTU</a:t>
            </a:r>
            <a:r>
              <a:rPr lang="zh-CN" altLang="en-US" sz="3600" dirty="0"/>
              <a:t> </a:t>
            </a:r>
            <a:r>
              <a:rPr lang="en-US" altLang="zh-CN" sz="3600" dirty="0"/>
              <a:t>ACM</a:t>
            </a:r>
            <a:r>
              <a:rPr lang="zh-CN" altLang="en-US" sz="3600" dirty="0"/>
              <a:t> </a:t>
            </a:r>
            <a:r>
              <a:rPr lang="en-US" altLang="zh-CN" sz="3600" dirty="0"/>
              <a:t>Honored</a:t>
            </a:r>
            <a:r>
              <a:rPr lang="zh-CN" altLang="en-US" sz="3600" dirty="0"/>
              <a:t> </a:t>
            </a:r>
            <a:r>
              <a:rPr lang="en-US" altLang="zh-CN" sz="3600" dirty="0"/>
              <a:t>Class</a:t>
            </a:r>
            <a:r>
              <a:rPr lang="zh-CN" altLang="en-US" sz="3600" dirty="0"/>
              <a:t> </a:t>
            </a:r>
            <a:r>
              <a:rPr lang="en-US" altLang="zh-CN" sz="3600" dirty="0"/>
              <a:t>(2013-2017)</a:t>
            </a:r>
          </a:p>
          <a:p>
            <a:pPr lvl="1"/>
            <a:r>
              <a:rPr lang="en-US" altLang="zh-CN" sz="3600" dirty="0"/>
              <a:t>Ph.D.</a:t>
            </a:r>
            <a:r>
              <a:rPr lang="zh-CN" altLang="en-US" sz="3600" dirty="0"/>
              <a:t> </a:t>
            </a:r>
            <a:r>
              <a:rPr lang="en-US" altLang="zh-CN" sz="3600" dirty="0"/>
              <a:t>UCLA</a:t>
            </a:r>
            <a:r>
              <a:rPr lang="zh-CN" altLang="en-US" sz="3600" dirty="0"/>
              <a:t> </a:t>
            </a:r>
            <a:r>
              <a:rPr lang="en-US" altLang="zh-CN" sz="3600" dirty="0"/>
              <a:t>Computer</a:t>
            </a:r>
            <a:r>
              <a:rPr lang="zh-CN" altLang="en-US" sz="3600" dirty="0"/>
              <a:t> </a:t>
            </a:r>
            <a:r>
              <a:rPr lang="en-US" altLang="zh-CN" sz="3600" dirty="0"/>
              <a:t>Science</a:t>
            </a:r>
            <a:r>
              <a:rPr lang="zh-CN" altLang="en-US" sz="3600" dirty="0"/>
              <a:t> </a:t>
            </a:r>
            <a:r>
              <a:rPr lang="en-US" altLang="zh-CN" sz="3600" dirty="0"/>
              <a:t>(2017-2023)</a:t>
            </a:r>
          </a:p>
          <a:p>
            <a:pPr lvl="1"/>
            <a:r>
              <a:rPr lang="en-US" altLang="zh-CN" sz="3600" dirty="0"/>
              <a:t>Assistant</a:t>
            </a:r>
            <a:r>
              <a:rPr lang="zh-CN" altLang="en-US" sz="3600" dirty="0"/>
              <a:t> </a:t>
            </a:r>
            <a:r>
              <a:rPr lang="en-US" altLang="zh-CN" sz="3600" dirty="0"/>
              <a:t>Prof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King</a:t>
            </a:r>
            <a:r>
              <a:rPr lang="zh-CN" altLang="en-US" sz="3600" dirty="0"/>
              <a:t> </a:t>
            </a:r>
            <a:r>
              <a:rPr lang="en-US" altLang="zh-CN" sz="3600" dirty="0"/>
              <a:t>Abdullah</a:t>
            </a:r>
            <a:r>
              <a:rPr lang="zh-CN" altLang="en-US" sz="3600" dirty="0"/>
              <a:t> </a:t>
            </a:r>
            <a:r>
              <a:rPr lang="en-US" altLang="zh-CN" sz="3600" dirty="0"/>
              <a:t>University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Science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Technology</a:t>
            </a:r>
            <a:r>
              <a:rPr lang="zh-CN" altLang="en-US" sz="3600" dirty="0"/>
              <a:t> </a:t>
            </a:r>
            <a:r>
              <a:rPr lang="en-US" altLang="zh-CN" sz="3600" dirty="0"/>
              <a:t>(KAUST)</a:t>
            </a:r>
            <a:r>
              <a:rPr lang="zh-CN" altLang="en-US" sz="3600" dirty="0"/>
              <a:t> </a:t>
            </a:r>
            <a:r>
              <a:rPr lang="en-US" altLang="zh-CN" sz="3600" dirty="0"/>
              <a:t>(2024-)</a:t>
            </a:r>
          </a:p>
          <a:p>
            <a:r>
              <a:rPr lang="en-US" altLang="zh-CN" sz="4000" dirty="0"/>
              <a:t>Why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teach</a:t>
            </a:r>
            <a:r>
              <a:rPr lang="zh-CN" altLang="en-US" sz="4000" dirty="0"/>
              <a:t> </a:t>
            </a:r>
            <a:r>
              <a:rPr lang="en-US" altLang="zh-CN" sz="4000" dirty="0"/>
              <a:t>this?</a:t>
            </a:r>
          </a:p>
          <a:p>
            <a:pPr lvl="1"/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flatten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curve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compilers,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operating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9E16-02D0-376F-4178-316CAD61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881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BC0A-925F-AC7A-68C4-C03F5078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NAND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Another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A14D-FB9B-A0BB-43A8-C052100D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F1E8-1A94-3B7E-2EDC-77AFDC55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30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1385F-2E95-F2CC-FB36-562C44C37A66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6212AEB-C21B-E1C7-FB16-BADD3F6DA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4FF0CB37-489A-3D73-E1E6-5CB75CF8B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5F17AD73-4516-A227-6E13-97BA4998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5CDDB76C-3958-C3B1-779B-875AC125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8D0EFA9D-A6AB-7A7C-56FE-21D083F3D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C6AE24A2-D8B9-68BE-8D22-71A44709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549EEC59-7F47-B1CD-0DEE-EECC7BAA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E57B2664-D1C3-F02C-1AB2-E99947D1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9F41A4F8-9037-AB98-4CD4-A7B3B69A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7EEA7B54-5E94-4211-1146-16581CCF3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EE0D11D6-1527-561F-ACC5-26AD6FFD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386CCDE-6A32-800A-A0FA-2EFC9581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95F5335B-131E-AFC6-B94F-03461DDA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778D997E-3940-47D8-A0ED-6AD83EDD7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79111101-9255-78DB-4D66-AA39801A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EC2F0369-FF81-4633-B5EC-D4EAF1B8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2729F476-C49F-60EE-D139-2A4748A53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CEE7B8CA-0E74-D5C8-C99D-F42629B3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AB0C2CC1-B6D8-E3DC-8C02-594701EF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355740B8-5E7C-8D78-B93D-9AC0FCCD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7E788DC3-33B0-889D-2C91-A883235A3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2D62172C-3AF9-22A0-4A03-EB6A8EDC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E6A95A64-C814-B3FB-DDF6-82E2F233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C0D366A-85E5-F0E8-08F1-1902BF71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FD2D52E6-DF66-ED1C-12B5-3C1AD9FBF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C63A2FA-F290-675D-4D21-42A372D43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5C9301A-BC68-29A7-CB1A-43E8FE1BA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0C10B705-B97A-C870-E63E-B2282245F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1B9F5A0B-BECE-8180-39A5-3A2E3DD82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7AA3E005-F1B1-4CA2-AF10-DD63E9F81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07BFE9D3-8BEF-9BD0-A5F9-9644356D5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94347CD5-F42C-1953-6624-53350366D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3DD85B8E-0FB5-2F62-A352-7DE3C715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41861F7C-8876-805D-A3E9-ECC85A32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37C8F977-8288-C75D-A0C1-70E658B2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64CBF47C-8D69-3B4C-A0C8-3D8E33BF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06224AD9-D5F6-7BD9-2C85-45571B8B2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F4EAF2D0-C418-1A8C-5667-1E3A676D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3EEEE86A-48BC-C6F5-159B-FC893E4A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C57C1F09-F733-1AE4-C38C-21ED2A28D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BBF35734-7631-F619-3261-AB91803E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6F39D990-DEA8-4B32-380A-8C4E4B24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E58A0B3B-64F1-7D2E-93D4-654DB20C3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52663B7D-AD15-DCF5-F02D-51751465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81846B85-54A7-1032-7EC8-AE76EE2D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1849A85F-AAF0-4DAB-E4A1-43A7DA063E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C984F135-742E-C4E2-2EFA-45F92AB754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279DBF37-6131-B165-F596-49849BAB9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8B8EAB07-A24C-AACE-06B0-9436840FA6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46B284B3-4197-2457-7934-948BDD8B6D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D85F3A69-0711-E207-1085-DF8FA2FB1D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6CA7E349-6D6A-1E79-28AF-48C124411B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FF2ADAD4-4FEC-AFEC-9F35-9C287D43ED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19E05336-537D-5F45-24F0-1A7802A39E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750231E6-27BA-1566-2DD9-17403ED416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097628A0-7E3F-6624-BFBD-1C9DF2896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9D34E73B-BB4E-3144-DE03-482B0625C3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94768012-6F8B-FC55-DA36-5D8DD4599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212B4ED9-9D08-8197-917B-2070D7EFD5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01579A17-8ED3-2BDB-143C-8D0A46B10A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7C4EDFBD-ACC3-FC62-6132-A572E17B5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0BF7C9A6-01EE-BF38-EEE6-2C457FF22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89CDFE33-020C-3F24-8A81-96385D106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5E576018-0319-3034-A0DF-761C956C84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6B096BB0-5B81-B518-637E-D3DB4472F1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58764FC3-7FA8-5A24-3E34-B2A9A842FB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E83A507B-B9DF-EE30-542D-226561251A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B059342F-AF64-5484-285B-31A6E38075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017C5D24-5D7F-7814-C8B2-44EF77EDBB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4EA2FF4F-6F0F-A856-499F-898A238C93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D7F594EF-1520-01EE-D6EA-69201D98D6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7136A42-5B1D-A957-0529-ACD87A31E0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C46162B3-789B-F4DD-1318-F9C6AA6C3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1D4B913-D912-63B3-6DEE-1165362265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33957E4C-937C-F42A-B246-3E53D315C6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ED99170C-98C1-F2BC-C803-FA6AE8AF6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9004A1A3-74FB-15BC-7C35-AC916F51AD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8A9F7C5C-CF5F-0C2E-F4C0-B96B34FD9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679B0051-F514-9143-759D-35DAC39027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F46442B-90DC-32B4-76B8-C136F499DF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EA7E9182-3DCF-DD9B-27C3-8BFA67F21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F902AF2E-6D93-4574-D78A-CF13DE4CF7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58E784F0-4858-CCA1-4ADF-9F2891A93F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C2CBC60B-229B-4E55-F9B7-487C6CC9EE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573B4108-2A2D-212A-F058-8952CB5ADB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DE176FA2-20B0-092C-98C3-34215DC4E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7ACDE298-FDFD-1B46-3265-5155E14D8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2711EACF-80DE-9CAC-2A61-22BE06AF752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276D15CB-794F-0E02-0E86-DF59B2EAF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154AFA61-F118-DEBE-9903-52583452C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8B8D9389-7C16-675E-33B8-F09201A11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B60765F0-661D-9F34-BFC9-395DD96E4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20C87713-B23B-6DD1-907B-92693EDA3C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AA95B7-04B1-593B-89F7-D1A6353829D5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936E16-6495-1118-E785-8659B1C11731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991577-1370-E815-CE5C-EC9CE608EA76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A32D9ABC-00D8-73F1-5B90-D8B0F4A6C3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E1F5CC16-5589-EFA6-0BFA-03BA8C20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5672876A-63BE-9855-267D-E2217B13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8561540C-95B9-37E1-CBE3-65B7580A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FDD61825-542B-1C44-193A-9A24BB2F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83435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C0DD-0459-57B9-9CCA-F815144B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75686" cy="1325563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Quiz:</a:t>
            </a:r>
            <a:r>
              <a:rPr lang="zh-CN" altLang="en-US" sz="5400" dirty="0"/>
              <a:t> </a:t>
            </a:r>
            <a:r>
              <a:rPr lang="en-US" altLang="zh-CN" sz="5400" dirty="0"/>
              <a:t>Use</a:t>
            </a:r>
            <a:r>
              <a:rPr lang="zh-CN" altLang="en-US" sz="5400" dirty="0"/>
              <a:t> </a:t>
            </a:r>
            <a:r>
              <a:rPr lang="en-US" altLang="zh-CN" sz="5400" dirty="0"/>
              <a:t>NAND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write</a:t>
            </a:r>
            <a:r>
              <a:rPr lang="zh-CN" altLang="en-US" sz="5400" dirty="0"/>
              <a:t> </a:t>
            </a:r>
            <a:r>
              <a:rPr lang="en-US" altLang="zh-CN" sz="5400" dirty="0"/>
              <a:t>all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remaining</a:t>
            </a:r>
            <a:r>
              <a:rPr lang="zh-CN" altLang="en-US" sz="5400" dirty="0"/>
              <a:t> </a:t>
            </a:r>
            <a:r>
              <a:rPr lang="en-US" altLang="zh-CN" sz="5400" dirty="0"/>
              <a:t>operators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F8CE-DB8C-93E0-BD65-16FBBAC7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8245"/>
            <a:ext cx="2334950" cy="274031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~A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&amp;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|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^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E333C-0DAB-58AA-7754-1E2A32D2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77B8F9C-AA7D-1569-19DF-29B2B5EFA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3150" y="3208244"/>
                <a:ext cx="4341886" cy="2740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4000" dirty="0"/>
                  <a:t>A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A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~(A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A)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(~A)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(~B)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(A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&amp;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~B)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(~A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&amp;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B)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77B8F9C-AA7D-1569-19DF-29B2B5EFA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50" y="3208244"/>
                <a:ext cx="4341886" cy="2740319"/>
              </a:xfrm>
              <a:prstGeom prst="rect">
                <a:avLst/>
              </a:prstGeom>
              <a:blipFill>
                <a:blip r:embed="rId2"/>
                <a:stretch>
                  <a:fillRect l="-5263" t="-5991" r="-4386" b="-69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183109-7083-3F6A-70F5-5CC88E16AA60}"/>
              </a:ext>
            </a:extLst>
          </p:cNvPr>
          <p:cNvSpPr txBox="1"/>
          <p:nvPr/>
        </p:nvSpPr>
        <p:spPr>
          <a:xfrm>
            <a:off x="838200" y="1910857"/>
            <a:ext cx="10206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Hint: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about</a:t>
            </a:r>
            <a:r>
              <a:rPr lang="zh-CN" altLang="en-US" sz="3200" dirty="0"/>
              <a:t> </a:t>
            </a:r>
            <a:r>
              <a:rPr lang="en-US" altLang="zh-CN" sz="3200" dirty="0"/>
              <a:t>encapsulation.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operator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implemented,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further</a:t>
            </a:r>
            <a:r>
              <a:rPr lang="zh-CN" altLang="en-US" sz="3200" dirty="0"/>
              <a:t> </a:t>
            </a:r>
            <a:r>
              <a:rPr lang="en-US" altLang="zh-CN" sz="3200" dirty="0"/>
              <a:t>writeups.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96540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5C52-3305-5D55-703F-693766CD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Truth</a:t>
            </a:r>
            <a:r>
              <a:rPr lang="zh-CN" altLang="en-US" sz="5400" dirty="0"/>
              <a:t> </a:t>
            </a:r>
            <a:r>
              <a:rPr lang="en-US" altLang="zh-CN" sz="5400" dirty="0"/>
              <a:t>table?</a:t>
            </a:r>
            <a:r>
              <a:rPr lang="zh-CN" altLang="en-US" sz="5400" dirty="0"/>
              <a:t> </a:t>
            </a:r>
            <a:r>
              <a:rPr lang="en-US" altLang="zh-CN" sz="5400" dirty="0"/>
              <a:t>Look-up</a:t>
            </a:r>
            <a:r>
              <a:rPr lang="zh-CN" altLang="en-US" sz="5400" dirty="0"/>
              <a:t> </a:t>
            </a:r>
            <a:r>
              <a:rPr lang="en-US" altLang="zh-CN" sz="5400" dirty="0"/>
              <a:t>table!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C727-49CF-2061-7F58-F43C4A2D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32</a:t>
            </a:fld>
            <a:endParaRPr lang="en-C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2BEDD-EA7C-9B62-C0F1-88D0329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8462963" cy="2286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truth</a:t>
            </a:r>
            <a:r>
              <a:rPr lang="zh-CN" altLang="en-US" sz="3600" dirty="0"/>
              <a:t> </a:t>
            </a:r>
            <a:r>
              <a:rPr lang="en-US" altLang="zh-CN" sz="3600" dirty="0"/>
              <a:t>table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NAND</a:t>
            </a:r>
          </a:p>
          <a:p>
            <a:pPr lvl="1"/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regard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4-sized</a:t>
            </a:r>
            <a:r>
              <a:rPr lang="zh-CN" altLang="en-US" sz="3200" dirty="0"/>
              <a:t> </a:t>
            </a:r>
            <a:r>
              <a:rPr lang="en-US" altLang="zh-CN" sz="3200" dirty="0"/>
              <a:t>array</a:t>
            </a:r>
          </a:p>
          <a:p>
            <a:pPr lvl="1"/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[1,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0][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k-bit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input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we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need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a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(2^k)-sized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array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81A9355-E2B6-ED7F-6927-9AAF849E8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69018"/>
              </p:ext>
            </p:extLst>
          </p:nvPr>
        </p:nvGraphicFramePr>
        <p:xfrm>
          <a:off x="1359695" y="4306889"/>
          <a:ext cx="334089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631">
                  <a:extLst>
                    <a:ext uri="{9D8B030D-6E8A-4147-A177-3AD203B41FA5}">
                      <a16:colId xmlns:a16="http://schemas.microsoft.com/office/drawing/2014/main" val="3153895530"/>
                    </a:ext>
                  </a:extLst>
                </a:gridCol>
                <a:gridCol w="1113631">
                  <a:extLst>
                    <a:ext uri="{9D8B030D-6E8A-4147-A177-3AD203B41FA5}">
                      <a16:colId xmlns:a16="http://schemas.microsoft.com/office/drawing/2014/main" val="2497641450"/>
                    </a:ext>
                  </a:extLst>
                </a:gridCol>
                <a:gridCol w="1113631">
                  <a:extLst>
                    <a:ext uri="{9D8B030D-6E8A-4147-A177-3AD203B41FA5}">
                      <a16:colId xmlns:a16="http://schemas.microsoft.com/office/drawing/2014/main" val="1157385836"/>
                    </a:ext>
                  </a:extLst>
                </a:gridCol>
              </a:tblGrid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Result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74717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05240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64185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503685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7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83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9E6D7F3-0AE0-2EF4-955B-B68E8D6227D7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E4439D-7A3C-ADF3-FF7C-E79EFEF9E987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F3373-65BE-F385-2C35-461504B8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if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table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too</a:t>
            </a:r>
            <a:r>
              <a:rPr lang="zh-CN" altLang="en-US" sz="5400" dirty="0"/>
              <a:t> </a:t>
            </a:r>
            <a:r>
              <a:rPr lang="en-US" altLang="zh-CN" sz="5400" dirty="0"/>
              <a:t>big?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7C18-0440-CFAC-FBE0-2666DCB1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0534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Say,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need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32-bit</a:t>
            </a:r>
            <a:r>
              <a:rPr lang="zh-CN" altLang="en-US" sz="3600" dirty="0"/>
              <a:t> </a:t>
            </a:r>
            <a:r>
              <a:rPr lang="en-US" altLang="zh-CN" sz="3600" dirty="0"/>
              <a:t>addition,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b</a:t>
            </a:r>
          </a:p>
          <a:p>
            <a:r>
              <a:rPr lang="en-US" altLang="zh-CN" sz="3600" dirty="0"/>
              <a:t>Nobody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2^64</a:t>
            </a:r>
            <a:r>
              <a:rPr lang="zh-CN" altLang="en-US" sz="3600" dirty="0"/>
              <a:t> </a:t>
            </a:r>
            <a:r>
              <a:rPr lang="en-US" altLang="zh-CN" sz="3600" dirty="0"/>
              <a:t>look</a:t>
            </a:r>
            <a:r>
              <a:rPr lang="zh-CN" altLang="en-US" sz="3600" dirty="0"/>
              <a:t> </a:t>
            </a:r>
            <a:r>
              <a:rPr lang="en-US" altLang="zh-CN" sz="3600" dirty="0"/>
              <a:t>up</a:t>
            </a:r>
            <a:r>
              <a:rPr lang="zh-CN" altLang="en-US" sz="3600" dirty="0"/>
              <a:t> </a:t>
            </a:r>
            <a:r>
              <a:rPr lang="en-US" altLang="zh-CN" sz="3600" dirty="0"/>
              <a:t>table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results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805AD-7B78-9FFE-F43F-0B68083F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33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B0AE7-A05A-D475-33AB-77B7BFFBF3F0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B9A1C-ED96-791A-722E-01B64F449390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30F0-CB5C-AC0B-D005-A023E6A78F77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D04604-161A-DAEC-AF63-9164B431561B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01E720-A923-E8BB-5C9D-6C0C1E93DF04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8B399-5E87-CE5C-828D-ECDD13BD466C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92FB6-5E68-4F5B-DA38-7D510AA9C48A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4B86F-20FC-077B-3AAB-8A9702508AAA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9387A-0645-BB98-54FE-3FCC879CBF6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AC687B-4D72-3A40-BCF5-C0DD8FBFD307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8B4896-8CE5-F88F-7C8C-A74B2B05CF54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921B51-411B-05F6-D10D-76B8294FADEB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E2A79B-30F6-582D-FD8C-F235C9B64F2C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EBFAD-8275-DAEB-0E71-1A5D59F9C4DD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81F899-8121-8134-7E71-23A18319E333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EA00A-D336-A178-43AE-E1C184DA4E4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BD7B39-9AEF-BE5B-910E-F89C485B00AC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CEFFD4-615F-5B06-331F-B920D9E63C58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90D931C-43CA-926B-4171-5636D962B2E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B652E3-E479-1AF3-549C-66D48A49A5F3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45D313D-4E74-8699-3A71-8C59EEC628D9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AA086FB-0F0F-F33E-4885-73EA1E2F784F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969C9E4-E96D-9B73-CD48-95332D4F0365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104E788-7140-979D-5E64-7B30CE0FBCCF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84D059A-5C2D-F379-1741-DC1341802F88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F3B922-C3D4-2F51-E2DE-671511E7EA33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2FA228-6773-2F60-4CC3-1F603F16C01C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ED7F18-E720-24F5-DE9E-CC74EDC19861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633FB5-C14D-BA5D-1F50-D357FFB7A17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94F11B-2AA5-3B88-C35A-964E53048F46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50DE21A-B481-7B19-08DF-278ED1BAE6F8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3F8CE0E-3D1A-32B7-AF6B-190C70D818DC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E946E5E-FEFC-AB98-200F-DA69B614C1E0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CC5F860-F088-61DF-D3E3-088D4334CF08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632D867-BCDC-FE15-F707-A62ED504CD9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7792CC-E8A1-F2CD-79BE-E8C8A24765C7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DEB9B8C-94EE-5C63-FD60-269CE819E6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C0E02EE-3B70-313F-BD88-C1B8C835801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46386403-A5EB-7FF8-C591-C6B11181E392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903D133-A8F2-9016-65D1-D6086B60B5A2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7F28D26-7E5F-A61F-9479-847CFF8EC152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9CFF4F-D8B6-C473-3D2A-810790EC9FD3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E478883-09C2-6EE9-C79F-093FE0067541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70DC5A-FDA4-37C7-9DE6-27B1A332D47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4F4847B-0584-71D3-0662-F990BBF06DEA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37232B-9B2D-92B6-DD7B-A9ACF58056B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EA91EC3-9C19-7AAC-AF82-D3306714C6FC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A3A3973-9330-36A1-4F8E-ACB73E9722CD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4044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9B2E-6E95-75F7-EDE4-4F424228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C0154DA0-16AC-C612-5CD6-5351EF96322E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69991-9B53-F92B-679D-A34F00D51265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D1BE1-B3AD-B225-5728-978329A1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this?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0643-A09E-00F2-1047-D2CB0B56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0534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so-called</a:t>
            </a:r>
            <a:r>
              <a:rPr lang="zh-CN" altLang="en-US" sz="3600" dirty="0"/>
              <a:t> </a:t>
            </a:r>
            <a:r>
              <a:rPr lang="en-US" altLang="zh-CN" sz="3600" dirty="0"/>
              <a:t>“synthesis”,</a:t>
            </a:r>
            <a:r>
              <a:rPr lang="zh-CN" altLang="en-US" sz="3600" dirty="0"/>
              <a:t> </a:t>
            </a:r>
            <a:r>
              <a:rPr lang="en-US" altLang="zh-CN" sz="3600" dirty="0"/>
              <a:t>which</a:t>
            </a:r>
            <a:r>
              <a:rPr lang="zh-CN" altLang="en-US" sz="3600" dirty="0"/>
              <a:t> </a:t>
            </a:r>
            <a:r>
              <a:rPr lang="en-US" altLang="zh-CN" sz="3600" dirty="0"/>
              <a:t>converts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arithmetics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silicon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</a:p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matter</a:t>
            </a:r>
            <a:r>
              <a:rPr lang="zh-CN" altLang="en-US" sz="3600" dirty="0"/>
              <a:t> </a:t>
            </a:r>
            <a:r>
              <a:rPr lang="en-US" altLang="zh-CN" sz="3600" dirty="0"/>
              <a:t>base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/>
              <a:t>binaries</a:t>
            </a:r>
            <a:endParaRPr lang="en-US" altLang="zh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84C2-22D8-987C-2D7C-32EFC8F0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34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EC2E-D5D2-BC06-FD17-6F6BEFE9BFAD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35CF-38E1-5D87-353D-84B59516E962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DCD9-C36E-559E-8590-F37B700B3E63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D51B60-F2C6-DE9D-762E-B500E66F349D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D51CE1-FE13-CFA8-45AD-3D85CAB9BF59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F49A7-C2AE-5C6A-A164-D8926D191688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E7D74-C19F-6C6F-642A-A2FB5E5F5A1B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EA4C9-2412-5B64-CA80-28DEC2FDC5C2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B1A19-49AA-8DC1-CF60-54733C0794D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55D40E-5435-E45A-2F84-54D684FA33F4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2F57E-12EF-BC52-02E9-512B8BE424E9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2E2EA-3A3D-A865-8769-5E164949AEC8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5DB0CF-48FA-CE7E-B800-4076C1CFD58B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4FA3F0-6312-263F-2C78-668340EC76C5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46AE7D-5734-412A-EE03-9206AD6B4E6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B7E7C85-BDBF-7F35-94E5-7B177061EB5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151048-D94E-0DBD-C1D7-19565D6421FF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5B7130-D441-4DFB-D71D-387C67BDA14F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B34F210-4774-CAA8-7243-E4542C3E0BC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CC590D-D0D4-DAE3-99D2-A3D8C1FEA9FF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808668-7936-66ED-8B77-6E37C8397088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7F14823-8C1B-9053-B388-2CE7D162504D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DDCE5-EC70-DAD0-4DA8-3C80481CC802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FC5FE87-9149-64BC-C414-1066CA975C06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2979B3-2A58-E70B-5A18-E1F1D6DB0C69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8A5859-DED6-FEAC-0856-7DDEEC48BD29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66F230-5751-C810-AB65-7007E0F317C6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68147C-5C21-F261-AE0F-0ED23C141347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6D0900-1A08-5859-9AF1-140353324C9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C26B49-FB0D-DECD-EBBB-AFD01FDC281D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81A234-0ACB-9DC9-E132-D0AF077F6E8F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75266A6-87A5-6CF7-5757-EF5DF835C470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D8A5C83-CAC8-FEDB-D791-8622B063DC13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068D409-F524-CB72-88E6-E4D7D7E94ED4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09D9D06B-53ED-1912-5E4C-0CEADD695E0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9B9DD7-9867-83E5-6F1C-33FDC13B5DED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D49A40-DDE1-F292-CC44-3101610291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7D4825-587B-9CB0-A1B8-14B345D7602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8987D865-B1B9-880E-97A9-7389A21E4C6A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06BCC62F-AF58-A8CF-A5FE-66F8B4999FBA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7F06C3-7C4D-0755-E48C-CDEF224A1DE3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6521E39-F597-57EA-3EC4-52A4DB9BF50F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F27193-BA84-5EA4-1ED4-16919F326C29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8ED440D-F605-2BB0-8E42-733C47EC2C9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3176B9-8394-1131-B9DF-268AD3AF0E2F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14A666E-43D1-4DB6-87BD-B39855D2951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425A3FB-71FB-B34C-159A-309AEEEF4461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1BAD9C-0A67-7F9C-D1A6-BF4006FADB84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51713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9B2E-6E95-75F7-EDE4-4F424228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CFD39C8-EBAF-79FC-8145-09030A283240}"/>
              </a:ext>
            </a:extLst>
          </p:cNvPr>
          <p:cNvSpPr/>
          <p:nvPr/>
        </p:nvSpPr>
        <p:spPr>
          <a:xfrm>
            <a:off x="6348102" y="5334402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EEF67-820A-FF5B-F678-FBBE87A762D8}"/>
              </a:ext>
            </a:extLst>
          </p:cNvPr>
          <p:cNvSpPr/>
          <p:nvPr/>
        </p:nvSpPr>
        <p:spPr>
          <a:xfrm>
            <a:off x="6343387" y="5822999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154DA0-16AC-C612-5CD6-5351EF96322E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69991-9B53-F92B-679D-A34F00D51265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D1BE1-B3AD-B225-5728-978329A1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this?</a:t>
            </a:r>
            <a:r>
              <a:rPr lang="zh-CN" altLang="en-US" sz="5400" dirty="0"/>
              <a:t> </a:t>
            </a:r>
            <a:r>
              <a:rPr lang="en-US" altLang="zh-CN" sz="5400" dirty="0"/>
              <a:t>(CORRECTED)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0643-A09E-00F2-1047-D2CB0B56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31551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so-called</a:t>
            </a:r>
            <a:r>
              <a:rPr lang="zh-CN" altLang="en-US" sz="3600" dirty="0"/>
              <a:t> </a:t>
            </a:r>
            <a:r>
              <a:rPr lang="en-US" altLang="zh-CN" sz="3600" dirty="0"/>
              <a:t>“synthesis”,</a:t>
            </a:r>
            <a:r>
              <a:rPr lang="zh-CN" altLang="en-US" sz="3600" dirty="0"/>
              <a:t> </a:t>
            </a:r>
            <a:r>
              <a:rPr lang="en-US" altLang="zh-CN" sz="3600" dirty="0"/>
              <a:t>which</a:t>
            </a:r>
            <a:r>
              <a:rPr lang="zh-CN" altLang="en-US" sz="3600" dirty="0"/>
              <a:t> </a:t>
            </a:r>
            <a:r>
              <a:rPr lang="en-US" altLang="zh-CN" sz="3600" dirty="0"/>
              <a:t>converts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arithmetics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silicon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</a:p>
          <a:p>
            <a:r>
              <a:rPr lang="en-US" altLang="zh-CN" sz="3600" dirty="0"/>
              <a:t>If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a+b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Verilog,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synthesizer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84C2-22D8-987C-2D7C-32EFC8F0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35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EC2E-D5D2-BC06-FD17-6F6BEFE9BFAD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35CF-38E1-5D87-353D-84B59516E962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DCD9-C36E-559E-8590-F37B700B3E63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D51B60-F2C6-DE9D-762E-B500E66F349D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D51CE1-FE13-CFA8-45AD-3D85CAB9BF59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F49A7-C2AE-5C6A-A164-D8926D191688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E7D74-C19F-6C6F-642A-A2FB5E5F5A1B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EA4C9-2412-5B64-CA80-28DEC2FDC5C2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B1A19-49AA-8DC1-CF60-54733C0794D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55D40E-5435-E45A-2F84-54D684FA33F4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2F57E-12EF-BC52-02E9-512B8BE424E9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2E2EA-3A3D-A865-8769-5E164949AEC8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5DB0CF-48FA-CE7E-B800-4076C1CFD58B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4FA3F0-6312-263F-2C78-668340EC76C5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46AE7D-5734-412A-EE03-9206AD6B4E6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B7E7C85-BDBF-7F35-94E5-7B177061EB5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151048-D94E-0DBD-C1D7-19565D6421FF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5B7130-D441-4DFB-D71D-387C67BDA14F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B34F210-4774-CAA8-7243-E4542C3E0BC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CC590D-D0D4-DAE3-99D2-A3D8C1FEA9FF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808668-7936-66ED-8B77-6E37C8397088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7F14823-8C1B-9053-B388-2CE7D162504D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DDCE5-EC70-DAD0-4DA8-3C80481CC802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FC5FE87-9149-64BC-C414-1066CA975C06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2979B3-2A58-E70B-5A18-E1F1D6DB0C69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8A5859-DED6-FEAC-0856-7DDEEC48BD29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66F230-5751-C810-AB65-7007E0F317C6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68147C-5C21-F261-AE0F-0ED23C141347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6D0900-1A08-5859-9AF1-140353324C9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C26B49-FB0D-DECD-EBBB-AFD01FDC281D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81A234-0ACB-9DC9-E132-D0AF077F6E8F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75266A6-87A5-6CF7-5757-EF5DF835C470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D8A5C83-CAC8-FEDB-D791-8622B063DC13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068D409-F524-CB72-88E6-E4D7D7E94ED4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09D9D06B-53ED-1912-5E4C-0CEADD695E0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9B9DD7-9867-83E5-6F1C-33FDC13B5DED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D49A40-DDE1-F292-CC44-3101610291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7D4825-587B-9CB0-A1B8-14B345D7602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8987D865-B1B9-880E-97A9-7389A21E4C6A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06BCC62F-AF58-A8CF-A5FE-66F8B4999FBA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7F06C3-7C4D-0755-E48C-CDEF224A1DE3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6521E39-F597-57EA-3EC4-52A4DB9BF50F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F27193-BA84-5EA4-1ED4-16919F326C29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8ED440D-F605-2BB0-8E42-733C47EC2C9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3176B9-8394-1131-B9DF-268AD3AF0E2F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14A666E-43D1-4DB6-87BD-B39855D2951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425A3FB-71FB-B34C-159A-309AEEEF4461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1BAD9C-0A67-7F9C-D1A6-BF4006FADB84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91ABF1-3295-464B-C073-C63024D83D0A}"/>
              </a:ext>
            </a:extLst>
          </p:cNvPr>
          <p:cNvSpPr/>
          <p:nvPr/>
        </p:nvSpPr>
        <p:spPr>
          <a:xfrm>
            <a:off x="5552376" y="478376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4F1C687-0C42-4B8C-876D-C66883B54B69}"/>
              </a:ext>
            </a:extLst>
          </p:cNvPr>
          <p:cNvCxnSpPr>
            <a:cxnSpLocks/>
            <a:stCxn id="8" idx="4"/>
            <a:endCxn id="44" idx="1"/>
          </p:cNvCxnSpPr>
          <p:nvPr/>
        </p:nvCxnSpPr>
        <p:spPr>
          <a:xfrm rot="16200000" flipH="1">
            <a:off x="5695465" y="4747877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A555562-7D3A-532F-DF91-CAEE68A50215}"/>
              </a:ext>
            </a:extLst>
          </p:cNvPr>
          <p:cNvCxnSpPr>
            <a:cxnSpLocks/>
            <a:stCxn id="47" idx="4"/>
            <a:endCxn id="30" idx="1"/>
          </p:cNvCxnSpPr>
          <p:nvPr/>
        </p:nvCxnSpPr>
        <p:spPr>
          <a:xfrm rot="16200000" flipH="1">
            <a:off x="5355064" y="4900789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3860CD1-106F-29CF-0EB2-29F737376C6B}"/>
              </a:ext>
            </a:extLst>
          </p:cNvPr>
          <p:cNvSpPr/>
          <p:nvPr/>
        </p:nvSpPr>
        <p:spPr>
          <a:xfrm>
            <a:off x="5365186" y="478346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41A33-316E-F51C-683B-7F4C1F54AF0A}"/>
              </a:ext>
            </a:extLst>
          </p:cNvPr>
          <p:cNvSpPr txBox="1"/>
          <p:nvPr/>
        </p:nvSpPr>
        <p:spPr>
          <a:xfrm>
            <a:off x="7480673" y="3940701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c[i-1])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8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6D3D-32AE-EF8F-D6B6-DC0AFB8C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29" y="194081"/>
            <a:ext cx="5409601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Egg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8C510-C64B-E1C2-F8A0-A4790EC9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36</a:t>
            </a:fld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1B260F-E996-92FD-4E64-C3FA611A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04" y="1690688"/>
            <a:ext cx="5671652" cy="1154466"/>
          </a:xfrm>
        </p:spPr>
        <p:txBody>
          <a:bodyPr>
            <a:normAutofit/>
          </a:bodyPr>
          <a:lstStyle/>
          <a:p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</a:p>
          <a:p>
            <a:pPr lvl="1"/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Federal</a:t>
            </a:r>
            <a:r>
              <a:rPr lang="zh-CN" altLang="en-US" dirty="0"/>
              <a:t> </a:t>
            </a:r>
            <a:r>
              <a:rPr lang="en-US" altLang="zh-CN" dirty="0"/>
              <a:t>Regulation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774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94E2-C4E1-8029-CDDF-87035CCD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25" y="619488"/>
            <a:ext cx="6344771" cy="4176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AFF4F-513B-94A0-66EC-1AC44753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6" y="3187242"/>
            <a:ext cx="5159188" cy="25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01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A232-2A17-BE4F-EA97-F812149D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5628-35B0-DF67-8AC3-EFA673E3E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288" y="1825625"/>
            <a:ext cx="5064511" cy="4351338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AAAB-DC97-4AFA-1BA1-B436FA93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A1FB-25FA-124D-34A1-7EEF032910B9}"/>
              </a:ext>
            </a:extLst>
          </p:cNvPr>
          <p:cNvSpPr/>
          <p:nvPr/>
        </p:nvSpPr>
        <p:spPr>
          <a:xfrm>
            <a:off x="1078527" y="1825625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FF9BE-1334-0CD4-4DBC-C19DB5C55150}"/>
              </a:ext>
            </a:extLst>
          </p:cNvPr>
          <p:cNvSpPr/>
          <p:nvPr/>
        </p:nvSpPr>
        <p:spPr>
          <a:xfrm>
            <a:off x="1078523" y="2832939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806DE-0578-937D-D732-5B0E6A7DD4A7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74F7F9-28DA-27C9-754D-6D63318F98A6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E81B4C-40E5-E453-6476-11F219825C2E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2EF07-8C39-EFEF-FE5F-E9D9A2163EAB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CB513-DB3D-F2C6-3D11-EE837093CA0C}"/>
              </a:ext>
            </a:extLst>
          </p:cNvPr>
          <p:cNvSpPr/>
          <p:nvPr/>
        </p:nvSpPr>
        <p:spPr>
          <a:xfrm>
            <a:off x="1078524" y="5386206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6CD3C-0F59-AF01-67FA-49786FADCAF5}"/>
              </a:ext>
            </a:extLst>
          </p:cNvPr>
          <p:cNvSpPr/>
          <p:nvPr/>
        </p:nvSpPr>
        <p:spPr>
          <a:xfrm>
            <a:off x="1078524" y="5894653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CB2E8-47ED-E98D-2910-CC4E408F80EC}"/>
              </a:ext>
            </a:extLst>
          </p:cNvPr>
          <p:cNvSpPr/>
          <p:nvPr/>
        </p:nvSpPr>
        <p:spPr>
          <a:xfrm>
            <a:off x="3611746" y="4877759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9C98D-66A5-7BE7-494B-5D793FA23EA3}"/>
              </a:ext>
            </a:extLst>
          </p:cNvPr>
          <p:cNvSpPr/>
          <p:nvPr/>
        </p:nvSpPr>
        <p:spPr>
          <a:xfrm>
            <a:off x="3611746" y="5225980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43CBE-267E-8758-0CE1-F0630E2DC5C7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7C1E7-0A78-A542-F901-0B4FBB1DDF2D}"/>
              </a:ext>
            </a:extLst>
          </p:cNvPr>
          <p:cNvSpPr/>
          <p:nvPr/>
        </p:nvSpPr>
        <p:spPr>
          <a:xfrm>
            <a:off x="1078524" y="2335524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62789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5B57-5E74-C959-B34A-7628C394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3DD9-4FA7-06E0-D079-E8BE89BD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D30-5E28-7BD7-7139-E31261A86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288" y="1825625"/>
            <a:ext cx="5064511" cy="4351338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51B8E-BA8B-4EE3-8931-24C6A76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38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5BF00-26EA-B5E1-F29F-A5FB62F70CC1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BB3B94-F2B0-6A9C-F2C8-6336DF5203BE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1DEA91-30E3-E09B-5A6B-105693739683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DA60E-6B26-A458-324F-3942C0B8888A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536F1-BD58-4ED7-B09B-085E07DB53F2}"/>
              </a:ext>
            </a:extLst>
          </p:cNvPr>
          <p:cNvSpPr/>
          <p:nvPr/>
        </p:nvSpPr>
        <p:spPr>
          <a:xfrm>
            <a:off x="1078524" y="5386206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A2D036-494C-C210-AF74-FD061B111E6A}"/>
              </a:ext>
            </a:extLst>
          </p:cNvPr>
          <p:cNvSpPr/>
          <p:nvPr/>
        </p:nvSpPr>
        <p:spPr>
          <a:xfrm>
            <a:off x="1078524" y="5894653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629AAA-FED3-F209-012D-01F4C4B0B08B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0BC02-129F-9826-051D-B5A2E22888BB}"/>
              </a:ext>
            </a:extLst>
          </p:cNvPr>
          <p:cNvSpPr txBox="1"/>
          <p:nvPr/>
        </p:nvSpPr>
        <p:spPr>
          <a:xfrm>
            <a:off x="3245005" y="10928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46B39-DBDA-6E69-BCE4-1515C4BDF2FD}"/>
              </a:ext>
            </a:extLst>
          </p:cNvPr>
          <p:cNvSpPr/>
          <p:nvPr/>
        </p:nvSpPr>
        <p:spPr>
          <a:xfrm>
            <a:off x="992459" y="5229923"/>
            <a:ext cx="2553629" cy="124138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1629A-F203-7B22-B4F3-5F54359AA2E2}"/>
              </a:ext>
            </a:extLst>
          </p:cNvPr>
          <p:cNvSpPr txBox="1"/>
          <p:nvPr/>
        </p:nvSpPr>
        <p:spPr>
          <a:xfrm>
            <a:off x="3652308" y="5454414"/>
            <a:ext cx="255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was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discuss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now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316165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9F116-9B49-B669-ACE3-CFE0CCF5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915B-3595-DB91-0840-5D4A5283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5B1A-8A8A-BF6D-DA49-ACF623CE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584" y="1619482"/>
            <a:ext cx="7398465" cy="466980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Instruction</a:t>
            </a:r>
            <a:r>
              <a:rPr lang="zh-CN" altLang="en-US" sz="3600" dirty="0"/>
              <a:t> </a:t>
            </a:r>
            <a:r>
              <a:rPr lang="en-US" altLang="zh-CN" sz="3600" dirty="0"/>
              <a:t>Set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</a:t>
            </a:r>
            <a:r>
              <a:rPr lang="zh-CN" altLang="en-US" sz="3600" dirty="0"/>
              <a:t> </a:t>
            </a:r>
            <a:r>
              <a:rPr lang="en-US" altLang="zh-CN" sz="3600" dirty="0"/>
              <a:t>(ISA)</a:t>
            </a:r>
          </a:p>
          <a:p>
            <a:pPr lvl="1"/>
            <a:r>
              <a:rPr lang="en-US" altLang="zh-CN" sz="3400" dirty="0"/>
              <a:t>Instruction</a:t>
            </a:r>
            <a:r>
              <a:rPr lang="zh-CN" altLang="en-US" sz="3400" dirty="0"/>
              <a:t> </a:t>
            </a:r>
            <a:r>
              <a:rPr lang="en-US" altLang="zh-CN" sz="3400" dirty="0"/>
              <a:t>Set:</a:t>
            </a:r>
            <a:r>
              <a:rPr lang="zh-CN" altLang="en-US" sz="3400" dirty="0"/>
              <a:t> </a:t>
            </a:r>
            <a:r>
              <a:rPr lang="en-US" altLang="zh-CN" sz="3400" dirty="0"/>
              <a:t>A</a:t>
            </a:r>
            <a:r>
              <a:rPr lang="zh-CN" altLang="en-US" sz="3400" dirty="0"/>
              <a:t> </a:t>
            </a:r>
            <a:r>
              <a:rPr lang="en-US" altLang="zh-CN" sz="3400" dirty="0"/>
              <a:t>specification</a:t>
            </a:r>
            <a:r>
              <a:rPr lang="zh-CN" altLang="en-US" sz="3400" dirty="0"/>
              <a:t> </a:t>
            </a:r>
            <a:r>
              <a:rPr lang="en-US" altLang="zh-CN" sz="3400" dirty="0"/>
              <a:t>to</a:t>
            </a:r>
            <a:r>
              <a:rPr lang="zh-CN" altLang="en-US" sz="3400" dirty="0"/>
              <a:t> </a:t>
            </a:r>
            <a:r>
              <a:rPr lang="en-US" altLang="zh-CN" sz="3400" dirty="0"/>
              <a:t>the</a:t>
            </a:r>
            <a:r>
              <a:rPr lang="zh-CN" altLang="en-US" sz="3400" dirty="0"/>
              <a:t> </a:t>
            </a:r>
            <a:r>
              <a:rPr lang="en-US" altLang="zh-CN" sz="3400" dirty="0"/>
              <a:t>instructions</a:t>
            </a:r>
          </a:p>
          <a:p>
            <a:pPr lvl="1"/>
            <a:r>
              <a:rPr lang="en-US" altLang="zh-CN" sz="3400" dirty="0"/>
              <a:t>Each</a:t>
            </a:r>
            <a:r>
              <a:rPr lang="zh-CN" altLang="en-US" sz="3400" dirty="0"/>
              <a:t> </a:t>
            </a:r>
            <a:r>
              <a:rPr lang="en-US" altLang="zh-CN" sz="3400" dirty="0"/>
              <a:t>instruction</a:t>
            </a:r>
            <a:r>
              <a:rPr lang="zh-CN" altLang="en-US" sz="3400" dirty="0"/>
              <a:t> </a:t>
            </a:r>
            <a:r>
              <a:rPr lang="en-US" altLang="zh-CN" sz="3400" dirty="0"/>
              <a:t>can</a:t>
            </a:r>
            <a:r>
              <a:rPr lang="zh-CN" altLang="en-US" sz="3400" dirty="0"/>
              <a:t> </a:t>
            </a:r>
            <a:r>
              <a:rPr lang="en-US" altLang="zh-CN" sz="3400" dirty="0"/>
              <a:t>be</a:t>
            </a:r>
            <a:r>
              <a:rPr lang="zh-CN" altLang="en-US" sz="3400" dirty="0"/>
              <a:t> </a:t>
            </a:r>
            <a:r>
              <a:rPr lang="en-US" altLang="zh-CN" sz="3400" dirty="0"/>
              <a:t>encoded</a:t>
            </a:r>
            <a:r>
              <a:rPr lang="zh-CN" altLang="en-US" sz="3400" dirty="0"/>
              <a:t> </a:t>
            </a:r>
            <a:r>
              <a:rPr lang="en-US" altLang="zh-CN" sz="3400" dirty="0"/>
              <a:t>in</a:t>
            </a:r>
            <a:r>
              <a:rPr lang="zh-CN" altLang="en-US" sz="3400" dirty="0"/>
              <a:t> </a:t>
            </a:r>
            <a:r>
              <a:rPr lang="en-US" altLang="zh-CN" sz="3400" dirty="0"/>
              <a:t>bits</a:t>
            </a:r>
            <a:r>
              <a:rPr lang="zh-CN" altLang="en-US" sz="3400" dirty="0"/>
              <a:t> </a:t>
            </a:r>
            <a:r>
              <a:rPr lang="en-US" altLang="zh-CN" sz="3400" dirty="0"/>
              <a:t>for</a:t>
            </a:r>
            <a:r>
              <a:rPr lang="zh-CN" altLang="en-US" sz="3400" dirty="0"/>
              <a:t> </a:t>
            </a:r>
            <a:r>
              <a:rPr lang="en-US" altLang="zh-CN" sz="3400" dirty="0"/>
              <a:t>machine</a:t>
            </a:r>
            <a:r>
              <a:rPr lang="zh-CN" altLang="en-US" sz="3400" dirty="0"/>
              <a:t> </a:t>
            </a:r>
            <a:r>
              <a:rPr lang="en-US" altLang="zh-CN" sz="3400" dirty="0"/>
              <a:t>inputs</a:t>
            </a:r>
          </a:p>
          <a:p>
            <a:pPr lvl="2"/>
            <a:r>
              <a:rPr lang="en-US" altLang="zh-CN" sz="3000" dirty="0"/>
              <a:t>Program</a:t>
            </a:r>
            <a:r>
              <a:rPr lang="zh-CN" altLang="en-US" sz="3000" dirty="0"/>
              <a:t> </a:t>
            </a:r>
            <a:r>
              <a:rPr lang="en-US" altLang="zh-CN" sz="3000" dirty="0"/>
              <a:t>is</a:t>
            </a:r>
            <a:r>
              <a:rPr lang="zh-CN" altLang="en-US" sz="3000" dirty="0"/>
              <a:t> </a:t>
            </a:r>
            <a:r>
              <a:rPr lang="en-US" altLang="zh-CN" sz="3000" dirty="0"/>
              <a:t>also</a:t>
            </a:r>
            <a:r>
              <a:rPr lang="zh-CN" altLang="en-US" sz="3000" dirty="0"/>
              <a:t> </a:t>
            </a:r>
            <a:r>
              <a:rPr lang="en-US" altLang="zh-CN" sz="3000" dirty="0"/>
              <a:t>data</a:t>
            </a:r>
          </a:p>
          <a:p>
            <a:pPr lvl="2"/>
            <a:r>
              <a:rPr lang="en-US" altLang="zh-CN" sz="3000" dirty="0"/>
              <a:t>Each</a:t>
            </a:r>
            <a:r>
              <a:rPr lang="zh-CN" altLang="en-US" sz="3000" dirty="0"/>
              <a:t> </a:t>
            </a:r>
            <a:r>
              <a:rPr lang="en-US" altLang="zh-CN" sz="3000" dirty="0"/>
              <a:t>instruction</a:t>
            </a:r>
            <a:r>
              <a:rPr lang="zh-CN" altLang="en-US" sz="3000" dirty="0"/>
              <a:t> </a:t>
            </a:r>
            <a:r>
              <a:rPr lang="en-US" altLang="zh-CN" sz="3000" dirty="0"/>
              <a:t>cannot</a:t>
            </a:r>
            <a:r>
              <a:rPr lang="zh-CN" altLang="en-US" sz="3000" dirty="0"/>
              <a:t> </a:t>
            </a:r>
            <a:r>
              <a:rPr lang="en-US" altLang="zh-CN" sz="3000" dirty="0"/>
              <a:t>do</a:t>
            </a:r>
            <a:r>
              <a:rPr lang="zh-CN" altLang="en-US" sz="3000" dirty="0"/>
              <a:t> </a:t>
            </a:r>
            <a:r>
              <a:rPr lang="en-US" altLang="zh-CN" sz="3000" dirty="0"/>
              <a:t>something</a:t>
            </a:r>
            <a:r>
              <a:rPr lang="zh-CN" altLang="en-US" sz="3000" dirty="0"/>
              <a:t> </a:t>
            </a:r>
            <a:r>
              <a:rPr lang="en-US" altLang="zh-CN" sz="3000" dirty="0"/>
              <a:t>too</a:t>
            </a:r>
            <a:r>
              <a:rPr lang="zh-CN" altLang="en-US" sz="3000" dirty="0"/>
              <a:t> </a:t>
            </a:r>
            <a:r>
              <a:rPr lang="en-US" altLang="zh-CN" sz="3000" dirty="0"/>
              <a:t>complicated</a:t>
            </a:r>
            <a:r>
              <a:rPr lang="zh-CN" altLang="en-US" sz="3000" dirty="0"/>
              <a:t> </a:t>
            </a:r>
            <a:r>
              <a:rPr lang="en-US" altLang="zh-CN" sz="3000" dirty="0"/>
              <a:t>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D5AD-928D-FAEE-C30D-CA0F904B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39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E4868-D486-E4D5-5670-88AE92C2E56F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53873-E6C2-E79A-A7F6-A013640655D3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6CAB-058F-BB45-D569-72A1E3CDAA29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1B861-B1B1-1CAE-CB8D-E6F89909A1D3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DDC0D-7A27-E552-F4FA-3C8DAEE98370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180DF-54A3-FB66-61E9-2E6BE9A6DF7A}"/>
              </a:ext>
            </a:extLst>
          </p:cNvPr>
          <p:cNvSpPr txBox="1"/>
          <p:nvPr/>
        </p:nvSpPr>
        <p:spPr>
          <a:xfrm>
            <a:off x="3245005" y="10928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88E256E-7A81-F768-59D5-89C571F0CF4E}"/>
              </a:ext>
            </a:extLst>
          </p:cNvPr>
          <p:cNvSpPr/>
          <p:nvPr/>
        </p:nvSpPr>
        <p:spPr>
          <a:xfrm>
            <a:off x="1338146" y="4181707"/>
            <a:ext cx="401444" cy="8363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53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996EF-3FEF-8BA1-938C-464DD1A2F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F63E-78D9-ECFE-DB70-4B0DC276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0263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Policies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09E5-D80A-A799-E59F-17548AB3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44" y="1002632"/>
            <a:ext cx="10515600" cy="5914675"/>
          </a:xfrm>
        </p:spPr>
        <p:txBody>
          <a:bodyPr>
            <a:normAutofit lnSpcReduction="10000"/>
          </a:bodyPr>
          <a:lstStyle/>
          <a:p>
            <a:r>
              <a:rPr lang="en-US" altLang="zh-CN" sz="4000" dirty="0"/>
              <a:t>No</a:t>
            </a:r>
            <a:r>
              <a:rPr lang="zh-CN" altLang="en-US" sz="4000" dirty="0"/>
              <a:t> </a:t>
            </a:r>
            <a:r>
              <a:rPr lang="en-US" altLang="zh-CN" sz="4000" dirty="0"/>
              <a:t>Electronic</a:t>
            </a:r>
            <a:r>
              <a:rPr lang="zh-CN" altLang="en-US" sz="4000" dirty="0"/>
              <a:t> </a:t>
            </a:r>
            <a:r>
              <a:rPr lang="en-US" altLang="zh-CN" sz="4000" dirty="0"/>
              <a:t>Devices</a:t>
            </a:r>
          </a:p>
          <a:p>
            <a:r>
              <a:rPr lang="en-US" altLang="zh-CN" sz="4000" dirty="0"/>
              <a:t>Attendance</a:t>
            </a:r>
          </a:p>
          <a:p>
            <a:pPr lvl="1"/>
            <a:r>
              <a:rPr lang="en-US" altLang="zh-CN" sz="3600" dirty="0"/>
              <a:t>Absence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invalidate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related</a:t>
            </a:r>
            <a:r>
              <a:rPr lang="zh-CN" altLang="en-US" sz="3600" dirty="0"/>
              <a:t> </a:t>
            </a:r>
            <a:r>
              <a:rPr lang="en-US" altLang="zh-CN" sz="3600" dirty="0"/>
              <a:t>grades</a:t>
            </a:r>
          </a:p>
          <a:p>
            <a:pPr lvl="1"/>
            <a:r>
              <a:rPr lang="en-US" altLang="zh-CN" sz="3600" dirty="0"/>
              <a:t>Ask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roommates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show</a:t>
            </a:r>
            <a:r>
              <a:rPr lang="zh-CN" altLang="en-US" sz="3600" dirty="0"/>
              <a:t> </a:t>
            </a:r>
            <a:r>
              <a:rPr lang="en-US" altLang="zh-CN" sz="3600" dirty="0"/>
              <a:t>up</a:t>
            </a:r>
          </a:p>
          <a:p>
            <a:r>
              <a:rPr lang="en-US" altLang="zh-CN" sz="4000" dirty="0"/>
              <a:t>Generative</a:t>
            </a:r>
            <a:r>
              <a:rPr lang="zh-CN" altLang="en-US" sz="4000" dirty="0"/>
              <a:t> </a:t>
            </a:r>
            <a:r>
              <a:rPr lang="en-US" altLang="zh-CN" sz="4000" dirty="0"/>
              <a:t>AI</a:t>
            </a:r>
          </a:p>
          <a:p>
            <a:pPr lvl="1"/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validate</a:t>
            </a:r>
            <a:r>
              <a:rPr lang="zh-CN" altLang="en-US" sz="3600" dirty="0"/>
              <a:t> </a:t>
            </a:r>
            <a:r>
              <a:rPr lang="en-US" altLang="zh-CN" sz="3600" dirty="0"/>
              <a:t>its</a:t>
            </a:r>
            <a:r>
              <a:rPr lang="zh-CN" altLang="en-US" sz="3600" dirty="0"/>
              <a:t> </a:t>
            </a:r>
            <a:r>
              <a:rPr lang="en-US" altLang="zh-CN" sz="3600" dirty="0"/>
              <a:t>answer</a:t>
            </a:r>
            <a:r>
              <a:rPr lang="zh-CN" altLang="en-US" sz="3600" dirty="0"/>
              <a:t> </a:t>
            </a:r>
            <a:r>
              <a:rPr lang="en-US" altLang="zh-CN" sz="3600" dirty="0"/>
              <a:t>somewhere</a:t>
            </a:r>
            <a:r>
              <a:rPr lang="zh-CN" altLang="en-US" sz="3600" dirty="0"/>
              <a:t> </a:t>
            </a:r>
            <a:r>
              <a:rPr lang="en-US" altLang="zh-CN" sz="3600" dirty="0"/>
              <a:t>else?</a:t>
            </a:r>
          </a:p>
          <a:p>
            <a:pPr lvl="2"/>
            <a:r>
              <a:rPr lang="en-US" altLang="zh-CN" sz="3200" dirty="0"/>
              <a:t>Google</a:t>
            </a:r>
            <a:r>
              <a:rPr lang="zh-CN" altLang="en-US" sz="3200" dirty="0"/>
              <a:t> </a:t>
            </a:r>
            <a:r>
              <a:rPr lang="en-US" altLang="zh-CN" sz="3200" dirty="0"/>
              <a:t>it!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own</a:t>
            </a:r>
            <a:r>
              <a:rPr lang="zh-CN" altLang="en-US" sz="3200" dirty="0"/>
              <a:t> </a:t>
            </a:r>
            <a:r>
              <a:rPr lang="en-US" altLang="zh-CN" sz="3200" dirty="0"/>
              <a:t>understandings!</a:t>
            </a:r>
          </a:p>
          <a:p>
            <a:pPr lvl="2"/>
            <a:r>
              <a:rPr lang="en-US" altLang="zh-CN" sz="3200" dirty="0"/>
              <a:t>Try</a:t>
            </a:r>
            <a:r>
              <a:rPr lang="zh-CN" altLang="en-US" sz="3200" dirty="0"/>
              <a:t> </a:t>
            </a:r>
            <a:r>
              <a:rPr lang="en-US" altLang="zh-CN" sz="3200" dirty="0"/>
              <a:t>it!</a:t>
            </a:r>
            <a:r>
              <a:rPr lang="zh-CN" altLang="en-US" sz="3200" dirty="0"/>
              <a:t> </a:t>
            </a:r>
            <a:r>
              <a:rPr lang="en-US" altLang="zh-CN" sz="3200" dirty="0"/>
              <a:t>Get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hands</a:t>
            </a:r>
            <a:r>
              <a:rPr lang="zh-CN" altLang="en-US" sz="3200" dirty="0"/>
              <a:t> </a:t>
            </a:r>
            <a:r>
              <a:rPr lang="en-US" altLang="zh-CN" sz="3200" dirty="0"/>
              <a:t>dirty!</a:t>
            </a:r>
          </a:p>
          <a:p>
            <a:r>
              <a:rPr lang="en-US" altLang="zh-CN" sz="4000" dirty="0"/>
              <a:t>Plagiarism</a:t>
            </a:r>
          </a:p>
          <a:p>
            <a:pPr lvl="1"/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unauthorized</a:t>
            </a:r>
            <a:r>
              <a:rPr lang="zh-CN" altLang="en-US" sz="3600" dirty="0"/>
              <a:t> </a:t>
            </a:r>
            <a:r>
              <a:rPr lang="en-US" altLang="zh-CN" sz="3600" dirty="0"/>
              <a:t>collaboration</a:t>
            </a:r>
          </a:p>
          <a:p>
            <a:pPr lvl="1"/>
            <a:r>
              <a:rPr lang="en-US" altLang="zh-CN" sz="3600" dirty="0"/>
              <a:t>List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sources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resources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A1CE5-CA77-9697-F59F-0164011C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8197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7474-7AF1-9E70-DABB-7FEF961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0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Program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also</a:t>
            </a:r>
            <a:r>
              <a:rPr lang="zh-CN" altLang="en-US" sz="5400" dirty="0"/>
              <a:t> </a:t>
            </a:r>
            <a:r>
              <a:rPr lang="en-US" altLang="zh-CN" sz="5400" dirty="0"/>
              <a:t>data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E1F8-8790-DC2E-AFCE-ACBCF894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Thread: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thread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continuous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execute.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17B37-5AB5-3252-345B-78640DA1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40</a:t>
            </a:fld>
            <a:endParaRPr lang="en-CN"/>
          </a:p>
        </p:txBody>
      </p:sp>
      <p:pic>
        <p:nvPicPr>
          <p:cNvPr id="1026" name="Picture 2" descr="Essential Quilting Thread Terra Cotta - Connecting Threads">
            <a:extLst>
              <a:ext uri="{FF2B5EF4-FFF2-40B4-BE49-F238E27FC236}">
                <a16:creationId xmlns:a16="http://schemas.microsoft.com/office/drawing/2014/main" id="{15DA4328-9C8B-12EB-58F6-42A268BF0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5324" r="29012" b="5324"/>
          <a:stretch>
            <a:fillRect/>
          </a:stretch>
        </p:blipFill>
        <p:spPr bwMode="auto">
          <a:xfrm>
            <a:off x="7844126" y="2894528"/>
            <a:ext cx="1145821" cy="24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17290-668A-EA5F-48EB-7EE03570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78" y="2471001"/>
            <a:ext cx="5466644" cy="164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03FD-350D-0868-AC3E-847893F1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19" y="4177904"/>
            <a:ext cx="5466644" cy="2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757E-4078-9254-EEF5-3C396E8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845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Instruction</a:t>
            </a:r>
            <a:r>
              <a:rPr lang="zh-CN" altLang="en-US" sz="5400" dirty="0"/>
              <a:t> </a:t>
            </a:r>
            <a:r>
              <a:rPr lang="en-US" altLang="zh-CN" sz="5400" dirty="0"/>
              <a:t>Encoding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2D97A-92A4-0549-37F6-ECB25DE8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0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X86</a:t>
            </a:r>
          </a:p>
          <a:p>
            <a:pPr lvl="1"/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lvl="1"/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FE</a:t>
            </a:r>
          </a:p>
          <a:p>
            <a:r>
              <a:rPr lang="en-US" altLang="zh-CN" sz="3600" dirty="0"/>
              <a:t>RISCV</a:t>
            </a:r>
          </a:p>
          <a:p>
            <a:pPr lvl="1"/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FC628-3444-25F0-C9E3-E21BFF83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41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12A2C-481A-DEDE-F493-6A9CA3B6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86" y="3785704"/>
            <a:ext cx="7772400" cy="29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2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6545-B817-7395-3DD3-8843A498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2" y="1369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Policies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3D16-DFFC-BB1B-44D1-42B24D4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21" y="1333962"/>
            <a:ext cx="10657758" cy="5395451"/>
          </a:xfrm>
        </p:spPr>
        <p:txBody>
          <a:bodyPr>
            <a:normAutofit fontScale="92500"/>
          </a:bodyPr>
          <a:lstStyle/>
          <a:p>
            <a:r>
              <a:rPr lang="en-US" altLang="zh-CN" sz="4400" dirty="0"/>
              <a:t>Grading</a:t>
            </a:r>
          </a:p>
          <a:p>
            <a:pPr lvl="1"/>
            <a:r>
              <a:rPr lang="en-US" altLang="zh-CN" sz="4000" dirty="0"/>
              <a:t>30%</a:t>
            </a:r>
          </a:p>
          <a:p>
            <a:pPr lvl="2"/>
            <a:r>
              <a:rPr lang="en-US" altLang="zh-CN" sz="3600" dirty="0"/>
              <a:t>Quizzes</a:t>
            </a:r>
            <a:r>
              <a:rPr lang="zh-CN" altLang="en-US" sz="3600" dirty="0"/>
              <a:t> </a:t>
            </a:r>
            <a:r>
              <a:rPr lang="en-US" altLang="zh-CN" sz="3600" dirty="0"/>
              <a:t>right</a:t>
            </a:r>
            <a:r>
              <a:rPr lang="zh-CN" altLang="en-US" sz="3600" dirty="0"/>
              <a:t> </a:t>
            </a:r>
            <a:r>
              <a:rPr lang="en-US" altLang="zh-CN" sz="3600" dirty="0"/>
              <a:t>after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2"/>
            <a:r>
              <a:rPr lang="en-US" altLang="zh-CN" sz="3600" dirty="0"/>
              <a:t>Homework</a:t>
            </a:r>
            <a:r>
              <a:rPr lang="zh-CN" altLang="en-US" sz="3600" dirty="0"/>
              <a:t> </a:t>
            </a:r>
            <a:r>
              <a:rPr lang="en-US" altLang="zh-CN" sz="3600" dirty="0"/>
              <a:t>labs: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worries,</a:t>
            </a:r>
            <a:r>
              <a:rPr lang="zh-CN" altLang="en-US" sz="3600" dirty="0"/>
              <a:t> </a:t>
            </a:r>
            <a:r>
              <a:rPr lang="en-US" altLang="zh-CN" sz="3600" dirty="0"/>
              <a:t>very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useful</a:t>
            </a:r>
          </a:p>
          <a:p>
            <a:pPr lvl="1"/>
            <a:r>
              <a:rPr lang="en-US" altLang="zh-CN" sz="4000" dirty="0"/>
              <a:t>70%</a:t>
            </a:r>
          </a:p>
          <a:p>
            <a:pPr lvl="2"/>
            <a:r>
              <a:rPr lang="en-US" altLang="zh-CN" sz="3600" dirty="0"/>
              <a:t>Final</a:t>
            </a:r>
            <a:r>
              <a:rPr lang="zh-CN" altLang="en-US" sz="3600" dirty="0"/>
              <a:t> </a:t>
            </a:r>
            <a:r>
              <a:rPr lang="en-US" altLang="zh-CN" sz="3600" dirty="0"/>
              <a:t>project:</a:t>
            </a:r>
            <a:r>
              <a:rPr lang="zh-CN" altLang="en-US" sz="3600" dirty="0"/>
              <a:t> </a:t>
            </a:r>
            <a:r>
              <a:rPr lang="en-US" altLang="zh-CN" sz="3600" dirty="0"/>
              <a:t>5-stage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</a:t>
            </a:r>
            <a:r>
              <a:rPr lang="zh-CN" altLang="en-US" sz="3600" dirty="0"/>
              <a:t> </a:t>
            </a:r>
            <a:r>
              <a:rPr lang="en-US" altLang="zh-CN" sz="3600" dirty="0"/>
              <a:t>CPU</a:t>
            </a:r>
          </a:p>
          <a:p>
            <a:r>
              <a:rPr lang="en-US" altLang="zh-CN" sz="4400" dirty="0"/>
              <a:t>Teaching</a:t>
            </a:r>
          </a:p>
          <a:p>
            <a:pPr lvl="1"/>
            <a:r>
              <a:rPr lang="en-US" altLang="zh-CN" sz="4000" dirty="0"/>
              <a:t>Feel</a:t>
            </a:r>
            <a:r>
              <a:rPr lang="zh-CN" altLang="en-US" sz="4000" dirty="0"/>
              <a:t> </a:t>
            </a:r>
            <a:r>
              <a:rPr lang="en-US" altLang="zh-CN" sz="4000" dirty="0"/>
              <a:t>free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interrupt</a:t>
            </a:r>
            <a:r>
              <a:rPr lang="zh-CN" altLang="en-US" sz="4000" dirty="0"/>
              <a:t> </a:t>
            </a:r>
            <a:r>
              <a:rPr lang="en-US" altLang="zh-CN" sz="4000" dirty="0"/>
              <a:t>me</a:t>
            </a:r>
            <a:r>
              <a:rPr lang="zh-CN" altLang="en-US" sz="4000" dirty="0"/>
              <a:t> </a:t>
            </a:r>
            <a:r>
              <a:rPr lang="en-US" altLang="zh-CN" sz="4000" dirty="0"/>
              <a:t>when</a:t>
            </a:r>
            <a:r>
              <a:rPr lang="zh-CN" altLang="en-US" sz="4000" dirty="0"/>
              <a:t> </a:t>
            </a:r>
            <a:r>
              <a:rPr lang="en-US" altLang="zh-CN" sz="4000" dirty="0"/>
              <a:t>confused</a:t>
            </a:r>
          </a:p>
          <a:p>
            <a:pPr lvl="1"/>
            <a:r>
              <a:rPr lang="en-US" altLang="zh-CN" sz="4000" dirty="0"/>
              <a:t>But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will</a:t>
            </a:r>
            <a:r>
              <a:rPr lang="zh-CN" altLang="en-US" sz="4000" dirty="0"/>
              <a:t> </a:t>
            </a:r>
            <a:r>
              <a:rPr lang="en-US" altLang="zh-CN" sz="4000" dirty="0"/>
              <a:t>decide</a:t>
            </a:r>
            <a:r>
              <a:rPr lang="zh-CN" altLang="en-US" sz="4000" dirty="0"/>
              <a:t> </a:t>
            </a:r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teach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09A7F-D70F-B8A1-546B-4733C609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08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B3FE-370F-3D24-B44A-E736A0E3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73" y="264609"/>
            <a:ext cx="10515600" cy="955675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Syllabus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762F-6911-9601-B254-B606D300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73" y="1573583"/>
            <a:ext cx="11270827" cy="4477967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Systems</a:t>
            </a:r>
            <a:r>
              <a:rPr lang="zh-CN" altLang="en-US" sz="4000" dirty="0"/>
              <a:t> </a:t>
            </a:r>
            <a:r>
              <a:rPr lang="en-US" altLang="zh-CN" sz="4000" b="1" dirty="0"/>
              <a:t>(W1-W6,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Summer)</a:t>
            </a:r>
          </a:p>
          <a:p>
            <a:pPr lvl="1"/>
            <a:r>
              <a:rPr lang="en-CN" altLang="zh-CN" sz="3600" dirty="0"/>
              <a:t>F</a:t>
            </a:r>
            <a:r>
              <a:rPr lang="en-US" altLang="zh-CN" sz="3600" dirty="0"/>
              <a:t>latten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curve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compilers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archs</a:t>
            </a:r>
            <a:endParaRPr lang="en-US" altLang="zh-CN" sz="3600" dirty="0"/>
          </a:p>
          <a:p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r>
              <a:rPr lang="zh-CN" altLang="en-US" sz="4000" dirty="0"/>
              <a:t> </a:t>
            </a:r>
            <a:r>
              <a:rPr lang="en-US" altLang="zh-CN" sz="4000" b="1" dirty="0"/>
              <a:t>(W1-W10,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Fall)</a:t>
            </a:r>
          </a:p>
          <a:p>
            <a:pPr lvl="1"/>
            <a:r>
              <a:rPr lang="en-US" altLang="zh-CN" sz="3600" dirty="0"/>
              <a:t>Let’s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here!</a:t>
            </a:r>
            <a:endParaRPr lang="en-US" altLang="zh-CN" sz="3600" b="1" dirty="0"/>
          </a:p>
          <a:p>
            <a:r>
              <a:rPr lang="en-US" altLang="zh-CN" sz="4000" dirty="0"/>
              <a:t>Implementing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simple</a:t>
            </a:r>
            <a:r>
              <a:rPr lang="zh-CN" altLang="en-US" sz="4000" dirty="0"/>
              <a:t> </a:t>
            </a:r>
            <a:r>
              <a:rPr lang="en-US" altLang="zh-CN" sz="4000" dirty="0"/>
              <a:t>5-stage</a:t>
            </a:r>
            <a:r>
              <a:rPr lang="zh-CN" altLang="en-US" sz="4000" dirty="0"/>
              <a:t> </a:t>
            </a:r>
            <a:r>
              <a:rPr lang="en-US" altLang="zh-CN" sz="4000" dirty="0"/>
              <a:t>pipeline</a:t>
            </a:r>
            <a:r>
              <a:rPr lang="zh-CN" altLang="en-US" sz="4000" dirty="0"/>
              <a:t> </a:t>
            </a:r>
            <a:r>
              <a:rPr lang="en-US" altLang="zh-CN" sz="4000" dirty="0"/>
              <a:t>CPU</a:t>
            </a:r>
          </a:p>
          <a:p>
            <a:pPr lvl="1"/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Register-Transfer-Level</a:t>
            </a:r>
            <a:r>
              <a:rPr lang="zh-CN" altLang="en-US" sz="3600" dirty="0"/>
              <a:t> </a:t>
            </a:r>
            <a:r>
              <a:rPr lang="en-US" altLang="zh-CN" sz="3600" dirty="0"/>
              <a:t>(RTL)</a:t>
            </a:r>
            <a:r>
              <a:rPr lang="zh-CN" altLang="en-US" sz="3600" dirty="0"/>
              <a:t> </a:t>
            </a:r>
            <a:r>
              <a:rPr lang="en-US" altLang="zh-CN" sz="3600" dirty="0"/>
              <a:t>Language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2F892-3005-BE63-605E-68C5FC3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53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2172-51E4-6699-5633-663156D1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38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C645B-6DBA-CEA6-F144-F23F78430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566"/>
            <a:ext cx="10515600" cy="508227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learned</a:t>
            </a:r>
            <a:r>
              <a:rPr lang="zh-CN" altLang="en-US" sz="3600" dirty="0"/>
              <a:t> </a:t>
            </a:r>
            <a:r>
              <a:rPr lang="en-US" altLang="zh-CN" sz="3600" dirty="0"/>
              <a:t>most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these</a:t>
            </a:r>
            <a:r>
              <a:rPr lang="zh-CN" altLang="en-US" sz="3600" dirty="0"/>
              <a:t> </a:t>
            </a:r>
            <a:r>
              <a:rPr lang="en-US" altLang="zh-CN" sz="3600" dirty="0"/>
              <a:t>knowledge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System: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Programmer’s</a:t>
            </a:r>
            <a:r>
              <a:rPr lang="zh-CN" altLang="en-US" sz="3200" dirty="0"/>
              <a:t> </a:t>
            </a:r>
            <a:r>
              <a:rPr lang="en-US" altLang="zh-CN" sz="3200" dirty="0"/>
              <a:t>Perspective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Organization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Design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Quantitative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43750-011B-86D1-EE54-E56A2AF3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7</a:t>
            </a:fld>
            <a:endParaRPr lang="en-C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A0F964-0921-5758-CAF5-5E6BFF86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65" y="3429000"/>
            <a:ext cx="2482793" cy="31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Architecture: A Quantitative Approach (The Morgan Kaufmann ...">
            <a:extLst>
              <a:ext uri="{FF2B5EF4-FFF2-40B4-BE49-F238E27FC236}">
                <a16:creationId xmlns:a16="http://schemas.microsoft.com/office/drawing/2014/main" id="{96B9085F-D28F-45F3-02A4-94F215F4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09" y="3513801"/>
            <a:ext cx="2575898" cy="31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Organization and Design: The Hardware/Software Interface (The ...">
            <a:extLst>
              <a:ext uri="{FF2B5EF4-FFF2-40B4-BE49-F238E27FC236}">
                <a16:creationId xmlns:a16="http://schemas.microsoft.com/office/drawing/2014/main" id="{C50CBF56-6BFD-1F0E-B3B6-19E8FCBA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40" y="3429000"/>
            <a:ext cx="2743201" cy="336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4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B881-2814-5DA9-6AC3-F9ECA1EBD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3668-900D-EEA7-4EED-A37A7C55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15E0-295B-7B79-2DB4-1B0E74956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Misc</a:t>
            </a:r>
          </a:p>
          <a:p>
            <a:r>
              <a:rPr lang="en-US" altLang="zh-CN" sz="3600" b="1" dirty="0"/>
              <a:t>Why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we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learn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system?</a:t>
            </a:r>
          </a:p>
          <a:p>
            <a:pPr lvl="1"/>
            <a:r>
              <a:rPr lang="en-US" altLang="zh-CN" sz="3200" b="1" dirty="0"/>
              <a:t>System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everywhere</a:t>
            </a:r>
          </a:p>
          <a:p>
            <a:pPr lvl="1"/>
            <a:r>
              <a:rPr lang="en-US" altLang="zh-CN" sz="3200" b="1" dirty="0"/>
              <a:t>System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beyond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system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bits?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68BA-EA76-2634-D112-2758D630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9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B4E1-7C80-D747-F022-FA26AA3D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976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I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learn</a:t>
            </a:r>
            <a:r>
              <a:rPr lang="zh-CN" altLang="en-US" sz="5400" dirty="0"/>
              <a:t> </a:t>
            </a:r>
            <a:r>
              <a:rPr lang="en-US" altLang="zh-CN" sz="5400" dirty="0"/>
              <a:t>systems?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1C6-ED2A-ADED-5983-4CC110CF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669"/>
            <a:ext cx="10515600" cy="51903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Marxism:</a:t>
            </a:r>
            <a:r>
              <a:rPr lang="zh-CN" altLang="en-US" sz="3600" dirty="0"/>
              <a:t> </a:t>
            </a:r>
            <a:r>
              <a:rPr lang="en-US" altLang="zh-CN" sz="3600" dirty="0"/>
              <a:t>Substructure</a:t>
            </a:r>
            <a:r>
              <a:rPr lang="zh-CN" altLang="en-US" sz="3600" dirty="0"/>
              <a:t> </a:t>
            </a:r>
            <a:r>
              <a:rPr lang="en-US" altLang="zh-CN" sz="3600" dirty="0"/>
              <a:t>(base)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superstructure</a:t>
            </a:r>
          </a:p>
          <a:p>
            <a:pPr lvl="1"/>
            <a:r>
              <a:rPr lang="en-US" altLang="zh-CN" sz="3200" dirty="0"/>
              <a:t>Base</a:t>
            </a:r>
            <a:r>
              <a:rPr lang="zh-CN" altLang="en-US" sz="3200" dirty="0"/>
              <a:t> </a:t>
            </a:r>
            <a:r>
              <a:rPr lang="en-US" altLang="zh-CN" sz="3200" dirty="0"/>
              <a:t>determines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superstructure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typical</a:t>
            </a:r>
            <a:r>
              <a:rPr lang="zh-CN" altLang="en-US" sz="3600" dirty="0"/>
              <a:t> </a:t>
            </a:r>
            <a:r>
              <a:rPr lang="en-US" altLang="zh-CN" sz="3600" dirty="0"/>
              <a:t>LLM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  <a:p>
            <a:pPr lvl="1"/>
            <a:r>
              <a:rPr lang="en-US" altLang="zh-CN" sz="3200" dirty="0"/>
              <a:t>Predict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probability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next</a:t>
            </a:r>
            <a:r>
              <a:rPr lang="zh-CN" altLang="en-US" sz="3200" dirty="0"/>
              <a:t> </a:t>
            </a:r>
            <a:r>
              <a:rPr lang="en-US" altLang="zh-CN" sz="3200" dirty="0"/>
              <a:t>token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basic</a:t>
            </a:r>
            <a:r>
              <a:rPr lang="zh-CN" altLang="en-US" sz="3600" dirty="0"/>
              <a:t> </a:t>
            </a:r>
            <a:r>
              <a:rPr lang="en-US" altLang="zh-CN" sz="3600" dirty="0"/>
              <a:t>building</a:t>
            </a:r>
            <a:r>
              <a:rPr lang="zh-CN" altLang="en-US" sz="3600" dirty="0"/>
              <a:t> </a:t>
            </a:r>
            <a:r>
              <a:rPr lang="en-US" altLang="zh-CN" sz="3600" dirty="0"/>
              <a:t>block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LLM?</a:t>
            </a:r>
          </a:p>
          <a:p>
            <a:pPr lvl="1"/>
            <a:r>
              <a:rPr lang="en-US" altLang="zh-CN" sz="3200" dirty="0"/>
              <a:t>Transformer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transformer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  <a:p>
            <a:pPr lvl="1"/>
            <a:r>
              <a:rPr lang="en-US" altLang="zh-CN" sz="3200" dirty="0"/>
              <a:t>Mix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using</a:t>
            </a:r>
            <a:r>
              <a:rPr lang="zh-CN" altLang="en-US" sz="3200" dirty="0"/>
              <a:t> </a:t>
            </a:r>
            <a:r>
              <a:rPr lang="en-US" altLang="zh-CN" sz="3200" dirty="0"/>
              <a:t>matrix</a:t>
            </a:r>
            <a:r>
              <a:rPr lang="zh-CN" altLang="en-US" sz="3200" dirty="0"/>
              <a:t> </a:t>
            </a:r>
            <a:r>
              <a:rPr lang="en-US" altLang="zh-CN" sz="3200" dirty="0"/>
              <a:t>multiplications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2A81-416B-49CB-47D4-642A2EBD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96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9951</TotalTime>
  <Words>1759</Words>
  <Application>Microsoft Macintosh PowerPoint</Application>
  <PresentationFormat>Widescreen</PresentationFormat>
  <Paragraphs>485</Paragraphs>
  <Slides>41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Courier New</vt:lpstr>
      <vt:lpstr>Office Theme</vt:lpstr>
      <vt:lpstr>Computer Architecture</vt:lpstr>
      <vt:lpstr>Roadmap</vt:lpstr>
      <vt:lpstr>Misc</vt:lpstr>
      <vt:lpstr>Policies</vt:lpstr>
      <vt:lpstr>Policies (CONT’D)</vt:lpstr>
      <vt:lpstr>Syllabus</vt:lpstr>
      <vt:lpstr>Resources</vt:lpstr>
      <vt:lpstr>Roadmap</vt:lpstr>
      <vt:lpstr>Why do I need to learn systems?</vt:lpstr>
      <vt:lpstr>How LLM works: A Typical Transformer Block</vt:lpstr>
      <vt:lpstr>Which program is faster?</vt:lpstr>
      <vt:lpstr>What does all these tech sepc mean?</vt:lpstr>
      <vt:lpstr>Computers only recognizes binaries (0/1)</vt:lpstr>
      <vt:lpstr>What are we goanna learn?</vt:lpstr>
      <vt:lpstr>Summary: Did I convince you computer system is both useful and interesting?</vt:lpstr>
      <vt:lpstr>Why can we write once, run everywhere?</vt:lpstr>
      <vt:lpstr>What is a computer system?</vt:lpstr>
      <vt:lpstr>Exemplifying Systems</vt:lpstr>
      <vt:lpstr>What are your inputs to modern computers and outputs to you?</vt:lpstr>
      <vt:lpstr>PowerPoint Presentation</vt:lpstr>
      <vt:lpstr>System is a system engineering</vt:lpstr>
      <vt:lpstr>System is an engineering philosophy</vt:lpstr>
      <vt:lpstr>Engineering Philosophy: Manage Legacies</vt:lpstr>
      <vt:lpstr>Roadmap</vt:lpstr>
      <vt:lpstr>How do we learn computer systems?</vt:lpstr>
      <vt:lpstr>Bit: Basic Information Building Block; But why?</vt:lpstr>
      <vt:lpstr>Valve and Flow – Building block of building block</vt:lpstr>
      <vt:lpstr>Inverter - One of basic building blocks</vt:lpstr>
      <vt:lpstr>Inverter - One of basic building blocks</vt:lpstr>
      <vt:lpstr>NAND – Another basic building block</vt:lpstr>
      <vt:lpstr>Quiz: Use NAND to write all the remaining operators</vt:lpstr>
      <vt:lpstr>Truth table? Look-up table!</vt:lpstr>
      <vt:lpstr>What if the table is too big?</vt:lpstr>
      <vt:lpstr>Why do we need this?</vt:lpstr>
      <vt:lpstr>Why do we need this? (CORRECTED)</vt:lpstr>
      <vt:lpstr>Egg</vt:lpstr>
      <vt:lpstr>Summary: Bits are the basic building blocks of information.</vt:lpstr>
      <vt:lpstr>Summary: Bits are the basic building blocks of information.</vt:lpstr>
      <vt:lpstr>Summary: Bits are the basic building blocks of information.</vt:lpstr>
      <vt:lpstr>Program is also data</vt:lpstr>
      <vt:lpstr>Instruction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2025-07-02T14:01:02Z</dcterms:created>
  <dcterms:modified xsi:type="dcterms:W3CDTF">2025-09-07T08:06:13Z</dcterms:modified>
</cp:coreProperties>
</file>